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63" r:id="rId6"/>
    <p:sldId id="331" r:id="rId7"/>
    <p:sldId id="365" r:id="rId8"/>
    <p:sldId id="368" r:id="rId9"/>
    <p:sldId id="367" r:id="rId10"/>
    <p:sldId id="369" r:id="rId11"/>
    <p:sldId id="341" r:id="rId12"/>
    <p:sldId id="370" r:id="rId13"/>
    <p:sldId id="378" r:id="rId14"/>
    <p:sldId id="349" r:id="rId15"/>
    <p:sldId id="355" r:id="rId16"/>
    <p:sldId id="347" r:id="rId17"/>
    <p:sldId id="372" r:id="rId18"/>
    <p:sldId id="382" r:id="rId19"/>
    <p:sldId id="371" r:id="rId20"/>
    <p:sldId id="383" r:id="rId21"/>
    <p:sldId id="384" r:id="rId22"/>
    <p:sldId id="385" r:id="rId23"/>
    <p:sldId id="373" r:id="rId24"/>
    <p:sldId id="381" r:id="rId25"/>
    <p:sldId id="379" r:id="rId26"/>
    <p:sldId id="380" r:id="rId27"/>
    <p:sldId id="374" r:id="rId28"/>
    <p:sldId id="386" r:id="rId29"/>
    <p:sldId id="375" r:id="rId30"/>
    <p:sldId id="387" r:id="rId31"/>
    <p:sldId id="388" r:id="rId32"/>
    <p:sldId id="389" r:id="rId33"/>
    <p:sldId id="376" r:id="rId34"/>
    <p:sldId id="390" r:id="rId35"/>
    <p:sldId id="377" r:id="rId36"/>
    <p:sldId id="391" r:id="rId37"/>
    <p:sldId id="362" r:id="rId38"/>
    <p:sldId id="342" r:id="rId39"/>
    <p:sldId id="268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88539" autoAdjust="0"/>
  </p:normalViewPr>
  <p:slideViewPr>
    <p:cSldViewPr>
      <p:cViewPr>
        <p:scale>
          <a:sx n="75" d="100"/>
          <a:sy n="75" d="100"/>
        </p:scale>
        <p:origin x="1160" y="36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 용주" userId="b991a744e92d2aee" providerId="LiveId" clId="{47B71AB4-F956-43FF-B5F7-8DF72C2656D4}"/>
    <pc:docChg chg="undo custSel addSld delSld modSld">
      <pc:chgData name="유 용주" userId="b991a744e92d2aee" providerId="LiveId" clId="{47B71AB4-F956-43FF-B5F7-8DF72C2656D4}" dt="2021-11-29T06:10:13.789" v="7733" actId="14100"/>
      <pc:docMkLst>
        <pc:docMk/>
      </pc:docMkLst>
      <pc:sldChg chg="delSp modSp mod">
        <pc:chgData name="유 용주" userId="b991a744e92d2aee" providerId="LiveId" clId="{47B71AB4-F956-43FF-B5F7-8DF72C2656D4}" dt="2021-11-26T02:34:23.139" v="27"/>
        <pc:sldMkLst>
          <pc:docMk/>
          <pc:sldMk cId="2057676283" sldId="256"/>
        </pc:sldMkLst>
        <pc:spChg chg="mod">
          <ac:chgData name="유 용주" userId="b991a744e92d2aee" providerId="LiveId" clId="{47B71AB4-F956-43FF-B5F7-8DF72C2656D4}" dt="2021-11-26T02:34:23.139" v="27"/>
          <ac:spMkLst>
            <pc:docMk/>
            <pc:sldMk cId="2057676283" sldId="256"/>
            <ac:spMk id="10" creationId="{3A7FDF87-2724-410D-A13B-CED912323628}"/>
          </ac:spMkLst>
        </pc:spChg>
        <pc:spChg chg="del">
          <ac:chgData name="유 용주" userId="b991a744e92d2aee" providerId="LiveId" clId="{47B71AB4-F956-43FF-B5F7-8DF72C2656D4}" dt="2021-11-26T02:34:02.106" v="0" actId="21"/>
          <ac:spMkLst>
            <pc:docMk/>
            <pc:sldMk cId="2057676283" sldId="256"/>
            <ac:spMk id="17" creationId="{7BFCAF9A-328B-48C6-8CA3-8371B22412AE}"/>
          </ac:spMkLst>
        </pc:spChg>
      </pc:sldChg>
      <pc:sldChg chg="modSp mod">
        <pc:chgData name="유 용주" userId="b991a744e92d2aee" providerId="LiveId" clId="{47B71AB4-F956-43FF-B5F7-8DF72C2656D4}" dt="2021-11-26T07:22:55.286" v="115" actId="207"/>
        <pc:sldMkLst>
          <pc:docMk/>
          <pc:sldMk cId="2728003223" sldId="331"/>
        </pc:sldMkLst>
        <pc:spChg chg="mod">
          <ac:chgData name="유 용주" userId="b991a744e92d2aee" providerId="LiveId" clId="{47B71AB4-F956-43FF-B5F7-8DF72C2656D4}" dt="2021-11-26T07:22:55.286" v="115" actId="207"/>
          <ac:spMkLst>
            <pc:docMk/>
            <pc:sldMk cId="2728003223" sldId="331"/>
            <ac:spMk id="9" creationId="{3FA87A73-3FF2-4334-AD42-AEC104EEA300}"/>
          </ac:spMkLst>
        </pc:spChg>
      </pc:sldChg>
      <pc:sldChg chg="del">
        <pc:chgData name="유 용주" userId="b991a744e92d2aee" providerId="LiveId" clId="{47B71AB4-F956-43FF-B5F7-8DF72C2656D4}" dt="2021-11-29T02:47:09.840" v="3591" actId="2696"/>
        <pc:sldMkLst>
          <pc:docMk/>
          <pc:sldMk cId="3138498437" sldId="334"/>
        </pc:sldMkLst>
      </pc:sldChg>
      <pc:sldChg chg="del">
        <pc:chgData name="유 용주" userId="b991a744e92d2aee" providerId="LiveId" clId="{47B71AB4-F956-43FF-B5F7-8DF72C2656D4}" dt="2021-11-29T02:54:30.128" v="3650" actId="2696"/>
        <pc:sldMkLst>
          <pc:docMk/>
          <pc:sldMk cId="1620116024" sldId="337"/>
        </pc:sldMkLst>
      </pc:sldChg>
      <pc:sldChg chg="del">
        <pc:chgData name="유 용주" userId="b991a744e92d2aee" providerId="LiveId" clId="{47B71AB4-F956-43FF-B5F7-8DF72C2656D4}" dt="2021-11-26T07:53:09.393" v="944" actId="2696"/>
        <pc:sldMkLst>
          <pc:docMk/>
          <pc:sldMk cId="3385776992" sldId="338"/>
        </pc:sldMkLst>
      </pc:sldChg>
      <pc:sldChg chg="delSp del">
        <pc:chgData name="유 용주" userId="b991a744e92d2aee" providerId="LiveId" clId="{47B71AB4-F956-43FF-B5F7-8DF72C2656D4}" dt="2021-11-26T07:23:13.126" v="117" actId="2696"/>
        <pc:sldMkLst>
          <pc:docMk/>
          <pc:sldMk cId="217920492" sldId="339"/>
        </pc:sldMkLst>
        <pc:spChg chg="del">
          <ac:chgData name="유 용주" userId="b991a744e92d2aee" providerId="LiveId" clId="{47B71AB4-F956-43FF-B5F7-8DF72C2656D4}" dt="2021-11-26T07:14:22.894" v="103" actId="21"/>
          <ac:spMkLst>
            <pc:docMk/>
            <pc:sldMk cId="217920492" sldId="339"/>
            <ac:spMk id="4" creationId="{22F6064D-670F-490B-B6E5-998410F7D24E}"/>
          </ac:spMkLst>
        </pc:spChg>
      </pc:sldChg>
      <pc:sldChg chg="modSp mod">
        <pc:chgData name="유 용주" userId="b991a744e92d2aee" providerId="LiveId" clId="{47B71AB4-F956-43FF-B5F7-8DF72C2656D4}" dt="2021-11-29T02:05:40.427" v="1808" actId="1036"/>
        <pc:sldMkLst>
          <pc:docMk/>
          <pc:sldMk cId="3184762381" sldId="341"/>
        </pc:sldMkLst>
        <pc:spChg chg="mod">
          <ac:chgData name="유 용주" userId="b991a744e92d2aee" providerId="LiveId" clId="{47B71AB4-F956-43FF-B5F7-8DF72C2656D4}" dt="2021-11-26T08:28:04.206" v="1755" actId="20577"/>
          <ac:spMkLst>
            <pc:docMk/>
            <pc:sldMk cId="3184762381" sldId="341"/>
            <ac:spMk id="9" creationId="{3FA87A73-3FF2-4334-AD42-AEC104EEA300}"/>
          </ac:spMkLst>
        </pc:spChg>
        <pc:spChg chg="mod">
          <ac:chgData name="유 용주" userId="b991a744e92d2aee" providerId="LiveId" clId="{47B71AB4-F956-43FF-B5F7-8DF72C2656D4}" dt="2021-11-26T08:24:17.579" v="1699"/>
          <ac:spMkLst>
            <pc:docMk/>
            <pc:sldMk cId="3184762381" sldId="341"/>
            <ac:spMk id="18" creationId="{00000000-0000-0000-0000-000000000000}"/>
          </ac:spMkLst>
        </pc:spChg>
        <pc:picChg chg="mod">
          <ac:chgData name="유 용주" userId="b991a744e92d2aee" providerId="LiveId" clId="{47B71AB4-F956-43FF-B5F7-8DF72C2656D4}" dt="2021-11-26T08:26:13.162" v="1715" actId="1037"/>
          <ac:picMkLst>
            <pc:docMk/>
            <pc:sldMk cId="3184762381" sldId="341"/>
            <ac:picMk id="10" creationId="{4F5238AD-7917-4237-A064-FE96FA225A29}"/>
          </ac:picMkLst>
        </pc:picChg>
        <pc:picChg chg="mod">
          <ac:chgData name="유 용주" userId="b991a744e92d2aee" providerId="LiveId" clId="{47B71AB4-F956-43FF-B5F7-8DF72C2656D4}" dt="2021-11-29T02:05:40.427" v="1808" actId="1036"/>
          <ac:picMkLst>
            <pc:docMk/>
            <pc:sldMk cId="3184762381" sldId="341"/>
            <ac:picMk id="11" creationId="{5585B4B8-5D47-4F87-849B-DB8A604AD4E7}"/>
          </ac:picMkLst>
        </pc:picChg>
      </pc:sldChg>
      <pc:sldChg chg="addSp modSp del mod">
        <pc:chgData name="유 용주" userId="b991a744e92d2aee" providerId="LiveId" clId="{47B71AB4-F956-43FF-B5F7-8DF72C2656D4}" dt="2021-11-29T02:43:23.218" v="3493" actId="2696"/>
        <pc:sldMkLst>
          <pc:docMk/>
          <pc:sldMk cId="257225048" sldId="344"/>
        </pc:sldMkLst>
        <pc:spChg chg="add mod">
          <ac:chgData name="유 용주" userId="b991a744e92d2aee" providerId="LiveId" clId="{47B71AB4-F956-43FF-B5F7-8DF72C2656D4}" dt="2021-11-29T02:42:19.860" v="3413" actId="20577"/>
          <ac:spMkLst>
            <pc:docMk/>
            <pc:sldMk cId="257225048" sldId="344"/>
            <ac:spMk id="19" creationId="{0A9FF904-9B55-4E03-A994-63D3D0707E72}"/>
          </ac:spMkLst>
        </pc:spChg>
        <pc:spChg chg="mod">
          <ac:chgData name="유 용주" userId="b991a744e92d2aee" providerId="LiveId" clId="{47B71AB4-F956-43FF-B5F7-8DF72C2656D4}" dt="2021-11-29T02:42:38.082" v="3423" actId="1038"/>
          <ac:spMkLst>
            <pc:docMk/>
            <pc:sldMk cId="257225048" sldId="344"/>
            <ac:spMk id="28" creationId="{5107B312-BDA1-4812-9B00-D257BB3732AC}"/>
          </ac:spMkLst>
        </pc:spChg>
        <pc:picChg chg="add mod">
          <ac:chgData name="유 용주" userId="b991a744e92d2aee" providerId="LiveId" clId="{47B71AB4-F956-43FF-B5F7-8DF72C2656D4}" dt="2021-11-29T02:41:00.362" v="3364" actId="1076"/>
          <ac:picMkLst>
            <pc:docMk/>
            <pc:sldMk cId="257225048" sldId="344"/>
            <ac:picMk id="3" creationId="{A8DFB6A4-4C87-4D4C-9DDA-8C7FC07B3E5C}"/>
          </ac:picMkLst>
        </pc:picChg>
        <pc:picChg chg="mod">
          <ac:chgData name="유 용주" userId="b991a744e92d2aee" providerId="LiveId" clId="{47B71AB4-F956-43FF-B5F7-8DF72C2656D4}" dt="2021-11-29T02:41:02.666" v="3365" actId="1076"/>
          <ac:picMkLst>
            <pc:docMk/>
            <pc:sldMk cId="257225048" sldId="344"/>
            <ac:picMk id="4" creationId="{8BD784C1-5283-4273-B520-D290D209DDAD}"/>
          </ac:picMkLst>
        </pc:picChg>
      </pc:sldChg>
      <pc:sldChg chg="addSp delSp modSp mod">
        <pc:chgData name="유 용주" userId="b991a744e92d2aee" providerId="LiveId" clId="{47B71AB4-F956-43FF-B5F7-8DF72C2656D4}" dt="2021-11-29T04:10:14.361" v="3752"/>
        <pc:sldMkLst>
          <pc:docMk/>
          <pc:sldMk cId="1703825747" sldId="347"/>
        </pc:sldMkLst>
        <pc:spChg chg="mod">
          <ac:chgData name="유 용주" userId="b991a744e92d2aee" providerId="LiveId" clId="{47B71AB4-F956-43FF-B5F7-8DF72C2656D4}" dt="2021-11-29T04:10:14.361" v="3752"/>
          <ac:spMkLst>
            <pc:docMk/>
            <pc:sldMk cId="1703825747" sldId="347"/>
            <ac:spMk id="18" creationId="{00000000-0000-0000-0000-000000000000}"/>
          </ac:spMkLst>
        </pc:spChg>
        <pc:spChg chg="add del mod">
          <ac:chgData name="유 용주" userId="b991a744e92d2aee" providerId="LiveId" clId="{47B71AB4-F956-43FF-B5F7-8DF72C2656D4}" dt="2021-11-29T02:56:36.574" v="3696" actId="21"/>
          <ac:spMkLst>
            <pc:docMk/>
            <pc:sldMk cId="1703825747" sldId="347"/>
            <ac:spMk id="20" creationId="{600AA46C-7A9D-46AC-BB47-1C680A35405D}"/>
          </ac:spMkLst>
        </pc:spChg>
        <pc:spChg chg="del">
          <ac:chgData name="유 용주" userId="b991a744e92d2aee" providerId="LiveId" clId="{47B71AB4-F956-43FF-B5F7-8DF72C2656D4}" dt="2021-11-29T02:46:07.206" v="3578" actId="21"/>
          <ac:spMkLst>
            <pc:docMk/>
            <pc:sldMk cId="1703825747" sldId="347"/>
            <ac:spMk id="31" creationId="{6F48419C-169C-48B4-9080-27DE1856A058}"/>
          </ac:spMkLst>
        </pc:spChg>
        <pc:spChg chg="del">
          <ac:chgData name="유 용주" userId="b991a744e92d2aee" providerId="LiveId" clId="{47B71AB4-F956-43FF-B5F7-8DF72C2656D4}" dt="2021-11-29T02:46:09.082" v="3579" actId="21"/>
          <ac:spMkLst>
            <pc:docMk/>
            <pc:sldMk cId="1703825747" sldId="347"/>
            <ac:spMk id="32" creationId="{93091146-3BC9-416C-8AD5-1D271356F45B}"/>
          </ac:spMkLst>
        </pc:spChg>
        <pc:spChg chg="del">
          <ac:chgData name="유 용주" userId="b991a744e92d2aee" providerId="LiveId" clId="{47B71AB4-F956-43FF-B5F7-8DF72C2656D4}" dt="2021-11-29T02:46:03.977" v="3577" actId="21"/>
          <ac:spMkLst>
            <pc:docMk/>
            <pc:sldMk cId="1703825747" sldId="347"/>
            <ac:spMk id="34" creationId="{C574D7BD-3493-4C3D-8024-27FFF77C8EFD}"/>
          </ac:spMkLst>
        </pc:spChg>
        <pc:graphicFrameChg chg="add mod">
          <ac:chgData name="유 용주" userId="b991a744e92d2aee" providerId="LiveId" clId="{47B71AB4-F956-43FF-B5F7-8DF72C2656D4}" dt="2021-11-29T02:56:39.122" v="3701" actId="1036"/>
          <ac:graphicFrameMkLst>
            <pc:docMk/>
            <pc:sldMk cId="1703825747" sldId="347"/>
            <ac:graphicFrameMk id="19" creationId="{C4FEF848-E6D9-4953-8573-7A556B1CD4CF}"/>
          </ac:graphicFrameMkLst>
        </pc:graphicFrameChg>
        <pc:graphicFrameChg chg="del">
          <ac:chgData name="유 용주" userId="b991a744e92d2aee" providerId="LiveId" clId="{47B71AB4-F956-43FF-B5F7-8DF72C2656D4}" dt="2021-11-29T02:46:01.125" v="3572" actId="21"/>
          <ac:graphicFrameMkLst>
            <pc:docMk/>
            <pc:sldMk cId="1703825747" sldId="347"/>
            <ac:graphicFrameMk id="33" creationId="{A9D974FD-9EBD-4AA8-AF14-4D509714E00B}"/>
          </ac:graphicFrameMkLst>
        </pc:graphicFrameChg>
        <pc:picChg chg="del">
          <ac:chgData name="유 용주" userId="b991a744e92d2aee" providerId="LiveId" clId="{47B71AB4-F956-43FF-B5F7-8DF72C2656D4}" dt="2021-11-29T02:46:01.800" v="3573" actId="21"/>
          <ac:picMkLst>
            <pc:docMk/>
            <pc:sldMk cId="1703825747" sldId="347"/>
            <ac:picMk id="35" creationId="{1BB66C18-8D28-4572-B187-A135D89FE9B2}"/>
          </ac:picMkLst>
        </pc:picChg>
        <pc:picChg chg="del">
          <ac:chgData name="유 용주" userId="b991a744e92d2aee" providerId="LiveId" clId="{47B71AB4-F956-43FF-B5F7-8DF72C2656D4}" dt="2021-11-29T02:46:02.195" v="3574" actId="21"/>
          <ac:picMkLst>
            <pc:docMk/>
            <pc:sldMk cId="1703825747" sldId="347"/>
            <ac:picMk id="36" creationId="{25D08075-2455-470B-A9BC-AE67E577B9C2}"/>
          </ac:picMkLst>
        </pc:picChg>
        <pc:picChg chg="del">
          <ac:chgData name="유 용주" userId="b991a744e92d2aee" providerId="LiveId" clId="{47B71AB4-F956-43FF-B5F7-8DF72C2656D4}" dt="2021-11-29T02:46:02.694" v="3575" actId="21"/>
          <ac:picMkLst>
            <pc:docMk/>
            <pc:sldMk cId="1703825747" sldId="347"/>
            <ac:picMk id="37" creationId="{96848765-866F-4119-AB26-229AEAB27E48}"/>
          </ac:picMkLst>
        </pc:picChg>
        <pc:picChg chg="del">
          <ac:chgData name="유 용주" userId="b991a744e92d2aee" providerId="LiveId" clId="{47B71AB4-F956-43FF-B5F7-8DF72C2656D4}" dt="2021-11-29T02:46:03.139" v="3576" actId="21"/>
          <ac:picMkLst>
            <pc:docMk/>
            <pc:sldMk cId="1703825747" sldId="347"/>
            <ac:picMk id="38" creationId="{24B04C7D-A39E-48FF-82A1-6A89E3DFC4D3}"/>
          </ac:picMkLst>
        </pc:picChg>
      </pc:sldChg>
      <pc:sldChg chg="modSp del mod">
        <pc:chgData name="유 용주" userId="b991a744e92d2aee" providerId="LiveId" clId="{47B71AB4-F956-43FF-B5F7-8DF72C2656D4}" dt="2021-11-29T02:55:24.713" v="3655" actId="2696"/>
        <pc:sldMkLst>
          <pc:docMk/>
          <pc:sldMk cId="2870836360" sldId="348"/>
        </pc:sldMkLst>
        <pc:spChg chg="mod">
          <ac:chgData name="유 용주" userId="b991a744e92d2aee" providerId="LiveId" clId="{47B71AB4-F956-43FF-B5F7-8DF72C2656D4}" dt="2021-11-29T02:44:22.546" v="3506" actId="20577"/>
          <ac:spMkLst>
            <pc:docMk/>
            <pc:sldMk cId="2870836360" sldId="348"/>
            <ac:spMk id="23" creationId="{C63EFEDA-070D-4AEC-9C01-6DAB1EC327D0}"/>
          </ac:spMkLst>
        </pc:spChg>
      </pc:sldChg>
      <pc:sldChg chg="modSp mod">
        <pc:chgData name="유 용주" userId="b991a744e92d2aee" providerId="LiveId" clId="{47B71AB4-F956-43FF-B5F7-8DF72C2656D4}" dt="2021-11-29T04:10:02.905" v="3718"/>
        <pc:sldMkLst>
          <pc:docMk/>
          <pc:sldMk cId="973769548" sldId="349"/>
        </pc:sldMkLst>
        <pc:spChg chg="mod">
          <ac:chgData name="유 용주" userId="b991a744e92d2aee" providerId="LiveId" clId="{47B71AB4-F956-43FF-B5F7-8DF72C2656D4}" dt="2021-11-29T04:10:02.905" v="3718"/>
          <ac:spMkLst>
            <pc:docMk/>
            <pc:sldMk cId="973769548" sldId="349"/>
            <ac:spMk id="18" creationId="{00000000-0000-0000-0000-000000000000}"/>
          </ac:spMkLst>
        </pc:spChg>
      </pc:sldChg>
      <pc:sldChg chg="del">
        <pc:chgData name="유 용주" userId="b991a744e92d2aee" providerId="LiveId" clId="{47B71AB4-F956-43FF-B5F7-8DF72C2656D4}" dt="2021-11-29T02:54:34.268" v="3654" actId="2696"/>
        <pc:sldMkLst>
          <pc:docMk/>
          <pc:sldMk cId="1078299776" sldId="350"/>
        </pc:sldMkLst>
      </pc:sldChg>
      <pc:sldChg chg="del">
        <pc:chgData name="유 용주" userId="b991a744e92d2aee" providerId="LiveId" clId="{47B71AB4-F956-43FF-B5F7-8DF72C2656D4}" dt="2021-11-29T02:54:31.090" v="3651" actId="2696"/>
        <pc:sldMkLst>
          <pc:docMk/>
          <pc:sldMk cId="866175185" sldId="351"/>
        </pc:sldMkLst>
      </pc:sldChg>
      <pc:sldChg chg="del">
        <pc:chgData name="유 용주" userId="b991a744e92d2aee" providerId="LiveId" clId="{47B71AB4-F956-43FF-B5F7-8DF72C2656D4}" dt="2021-11-29T02:54:28.743" v="3649" actId="2696"/>
        <pc:sldMkLst>
          <pc:docMk/>
          <pc:sldMk cId="2353594341" sldId="352"/>
        </pc:sldMkLst>
      </pc:sldChg>
      <pc:sldChg chg="delSp del mod">
        <pc:chgData name="유 용주" userId="b991a744e92d2aee" providerId="LiveId" clId="{47B71AB4-F956-43FF-B5F7-8DF72C2656D4}" dt="2021-11-29T02:56:42.961" v="3702" actId="2696"/>
        <pc:sldMkLst>
          <pc:docMk/>
          <pc:sldMk cId="2158476047" sldId="354"/>
        </pc:sldMkLst>
        <pc:spChg chg="del">
          <ac:chgData name="유 용주" userId="b991a744e92d2aee" providerId="LiveId" clId="{47B71AB4-F956-43FF-B5F7-8DF72C2656D4}" dt="2021-11-29T02:46:31.470" v="3585" actId="21"/>
          <ac:spMkLst>
            <pc:docMk/>
            <pc:sldMk cId="2158476047" sldId="354"/>
            <ac:spMk id="25" creationId="{6D91E8E6-342D-4D46-9E40-E0796B8273F4}"/>
          </ac:spMkLst>
        </pc:spChg>
        <pc:spChg chg="del">
          <ac:chgData name="유 용주" userId="b991a744e92d2aee" providerId="LiveId" clId="{47B71AB4-F956-43FF-B5F7-8DF72C2656D4}" dt="2021-11-29T02:46:33.927" v="3589" actId="21"/>
          <ac:spMkLst>
            <pc:docMk/>
            <pc:sldMk cId="2158476047" sldId="354"/>
            <ac:spMk id="26" creationId="{C104E106-EEA2-4BC2-8767-37CDEDDD4859}"/>
          </ac:spMkLst>
        </pc:spChg>
        <pc:graphicFrameChg chg="del">
          <ac:chgData name="유 용주" userId="b991a744e92d2aee" providerId="LiveId" clId="{47B71AB4-F956-43FF-B5F7-8DF72C2656D4}" dt="2021-11-29T02:46:29.700" v="3584" actId="21"/>
          <ac:graphicFrameMkLst>
            <pc:docMk/>
            <pc:sldMk cId="2158476047" sldId="354"/>
            <ac:graphicFrameMk id="24" creationId="{F44AD9EE-A11B-42B9-A558-628C048F070A}"/>
          </ac:graphicFrameMkLst>
        </pc:graphicFrameChg>
        <pc:picChg chg="del">
          <ac:chgData name="유 용주" userId="b991a744e92d2aee" providerId="LiveId" clId="{47B71AB4-F956-43FF-B5F7-8DF72C2656D4}" dt="2021-11-29T02:46:32.129" v="3586" actId="21"/>
          <ac:picMkLst>
            <pc:docMk/>
            <pc:sldMk cId="2158476047" sldId="354"/>
            <ac:picMk id="27" creationId="{6105AEE7-D510-4517-9C4C-1FA154127604}"/>
          </ac:picMkLst>
        </pc:picChg>
        <pc:picChg chg="del">
          <ac:chgData name="유 용주" userId="b991a744e92d2aee" providerId="LiveId" clId="{47B71AB4-F956-43FF-B5F7-8DF72C2656D4}" dt="2021-11-29T02:46:32.606" v="3587" actId="21"/>
          <ac:picMkLst>
            <pc:docMk/>
            <pc:sldMk cId="2158476047" sldId="354"/>
            <ac:picMk id="28" creationId="{E1F5F8BF-5247-4065-96EE-12C23E851FE7}"/>
          </ac:picMkLst>
        </pc:picChg>
        <pc:picChg chg="del">
          <ac:chgData name="유 용주" userId="b991a744e92d2aee" providerId="LiveId" clId="{47B71AB4-F956-43FF-B5F7-8DF72C2656D4}" dt="2021-11-29T02:46:33.027" v="3588" actId="21"/>
          <ac:picMkLst>
            <pc:docMk/>
            <pc:sldMk cId="2158476047" sldId="354"/>
            <ac:picMk id="29" creationId="{B523C32E-1C05-4E2D-84BE-297A67004692}"/>
          </ac:picMkLst>
        </pc:picChg>
      </pc:sldChg>
      <pc:sldChg chg="delSp modSp mod">
        <pc:chgData name="유 용주" userId="b991a744e92d2aee" providerId="LiveId" clId="{47B71AB4-F956-43FF-B5F7-8DF72C2656D4}" dt="2021-11-29T04:10:09.137" v="3736"/>
        <pc:sldMkLst>
          <pc:docMk/>
          <pc:sldMk cId="2365577155" sldId="355"/>
        </pc:sldMkLst>
        <pc:spChg chg="del">
          <ac:chgData name="유 용주" userId="b991a744e92d2aee" providerId="LiveId" clId="{47B71AB4-F956-43FF-B5F7-8DF72C2656D4}" dt="2021-11-29T02:56:07.141" v="3656" actId="21"/>
          <ac:spMkLst>
            <pc:docMk/>
            <pc:sldMk cId="2365577155" sldId="355"/>
            <ac:spMk id="12" creationId="{778CC269-E531-41C1-9491-1B461C1B84D2}"/>
          </ac:spMkLst>
        </pc:spChg>
        <pc:spChg chg="del">
          <ac:chgData name="유 용주" userId="b991a744e92d2aee" providerId="LiveId" clId="{47B71AB4-F956-43FF-B5F7-8DF72C2656D4}" dt="2021-11-29T02:44:06.279" v="3499" actId="21"/>
          <ac:spMkLst>
            <pc:docMk/>
            <pc:sldMk cId="2365577155" sldId="355"/>
            <ac:spMk id="13" creationId="{D741C194-7420-4938-B26C-CC6AA10E1E03}"/>
          </ac:spMkLst>
        </pc:spChg>
        <pc:spChg chg="mod">
          <ac:chgData name="유 용주" userId="b991a744e92d2aee" providerId="LiveId" clId="{47B71AB4-F956-43FF-B5F7-8DF72C2656D4}" dt="2021-11-29T04:10:09.137" v="3736"/>
          <ac:spMkLst>
            <pc:docMk/>
            <pc:sldMk cId="2365577155" sldId="355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2:44:10.356" v="3505" actId="21"/>
          <ac:spMkLst>
            <pc:docMk/>
            <pc:sldMk cId="2365577155" sldId="355"/>
            <ac:spMk id="22" creationId="{9B21EE79-34BB-4889-A4EF-58605F634047}"/>
          </ac:spMkLst>
        </pc:spChg>
        <pc:spChg chg="del">
          <ac:chgData name="유 용주" userId="b991a744e92d2aee" providerId="LiveId" clId="{47B71AB4-F956-43FF-B5F7-8DF72C2656D4}" dt="2021-11-29T02:44:09.164" v="3504" actId="21"/>
          <ac:spMkLst>
            <pc:docMk/>
            <pc:sldMk cId="2365577155" sldId="355"/>
            <ac:spMk id="23" creationId="{7C0D20FE-1B56-4A8F-9529-11C712D4B98C}"/>
          </ac:spMkLst>
        </pc:spChg>
        <pc:graphicFrameChg chg="del">
          <ac:chgData name="유 용주" userId="b991a744e92d2aee" providerId="LiveId" clId="{47B71AB4-F956-43FF-B5F7-8DF72C2656D4}" dt="2021-11-29T02:44:05.619" v="3498" actId="21"/>
          <ac:graphicFrameMkLst>
            <pc:docMk/>
            <pc:sldMk cId="2365577155" sldId="355"/>
            <ac:graphicFrameMk id="14" creationId="{C31558A3-9C5F-4C6C-B54C-6E1FEB95A685}"/>
          </ac:graphicFrameMkLst>
        </pc:graphicFrameChg>
        <pc:picChg chg="del">
          <ac:chgData name="유 용주" userId="b991a744e92d2aee" providerId="LiveId" clId="{47B71AB4-F956-43FF-B5F7-8DF72C2656D4}" dt="2021-11-29T02:44:07.085" v="3500" actId="21"/>
          <ac:picMkLst>
            <pc:docMk/>
            <pc:sldMk cId="2365577155" sldId="355"/>
            <ac:picMk id="24" creationId="{EA536D53-B137-4C16-B868-767285D506CE}"/>
          </ac:picMkLst>
        </pc:picChg>
        <pc:picChg chg="del">
          <ac:chgData name="유 용주" userId="b991a744e92d2aee" providerId="LiveId" clId="{47B71AB4-F956-43FF-B5F7-8DF72C2656D4}" dt="2021-11-29T02:44:07.485" v="3501" actId="21"/>
          <ac:picMkLst>
            <pc:docMk/>
            <pc:sldMk cId="2365577155" sldId="355"/>
            <ac:picMk id="25" creationId="{CAC9A730-B656-4C35-A4E3-63D66C04479A}"/>
          </ac:picMkLst>
        </pc:picChg>
        <pc:picChg chg="del">
          <ac:chgData name="유 용주" userId="b991a744e92d2aee" providerId="LiveId" clId="{47B71AB4-F956-43FF-B5F7-8DF72C2656D4}" dt="2021-11-29T02:44:07.893" v="3502" actId="21"/>
          <ac:picMkLst>
            <pc:docMk/>
            <pc:sldMk cId="2365577155" sldId="355"/>
            <ac:picMk id="26" creationId="{78BA8C4E-B450-4B05-A94F-8AE405E4AF8F}"/>
          </ac:picMkLst>
        </pc:picChg>
        <pc:picChg chg="del">
          <ac:chgData name="유 용주" userId="b991a744e92d2aee" providerId="LiveId" clId="{47B71AB4-F956-43FF-B5F7-8DF72C2656D4}" dt="2021-11-29T02:44:08.433" v="3503" actId="21"/>
          <ac:picMkLst>
            <pc:docMk/>
            <pc:sldMk cId="2365577155" sldId="355"/>
            <ac:picMk id="27" creationId="{9BFAA82D-CEA6-4E4A-BB14-0938DBBFB508}"/>
          </ac:picMkLst>
        </pc:picChg>
      </pc:sldChg>
      <pc:sldChg chg="del">
        <pc:chgData name="유 용주" userId="b991a744e92d2aee" providerId="LiveId" clId="{47B71AB4-F956-43FF-B5F7-8DF72C2656D4}" dt="2021-11-29T02:54:24.434" v="3646" actId="2696"/>
        <pc:sldMkLst>
          <pc:docMk/>
          <pc:sldMk cId="2949872234" sldId="356"/>
        </pc:sldMkLst>
      </pc:sldChg>
      <pc:sldChg chg="modSp del mod">
        <pc:chgData name="유 용주" userId="b991a744e92d2aee" providerId="LiveId" clId="{47B71AB4-F956-43FF-B5F7-8DF72C2656D4}" dt="2021-11-29T02:54:26.009" v="3647" actId="2696"/>
        <pc:sldMkLst>
          <pc:docMk/>
          <pc:sldMk cId="2255724673" sldId="357"/>
        </pc:sldMkLst>
        <pc:spChg chg="mod">
          <ac:chgData name="유 용주" userId="b991a744e92d2aee" providerId="LiveId" clId="{47B71AB4-F956-43FF-B5F7-8DF72C2656D4}" dt="2021-11-26T08:32:08.772" v="1804" actId="20577"/>
          <ac:spMkLst>
            <pc:docMk/>
            <pc:sldMk cId="2255724673" sldId="357"/>
            <ac:spMk id="21" creationId="{B8EEB5EF-CD9E-44B4-9DA7-F968C46D1F60}"/>
          </ac:spMkLst>
        </pc:spChg>
      </pc:sldChg>
      <pc:sldChg chg="modSp del mod">
        <pc:chgData name="유 용주" userId="b991a744e92d2aee" providerId="LiveId" clId="{47B71AB4-F956-43FF-B5F7-8DF72C2656D4}" dt="2021-11-29T02:54:27.359" v="3648" actId="2696"/>
        <pc:sldMkLst>
          <pc:docMk/>
          <pc:sldMk cId="151601376" sldId="358"/>
        </pc:sldMkLst>
        <pc:graphicFrameChg chg="modGraphic">
          <ac:chgData name="유 용주" userId="b991a744e92d2aee" providerId="LiveId" clId="{47B71AB4-F956-43FF-B5F7-8DF72C2656D4}" dt="2021-11-26T08:30:53.814" v="1757" actId="2164"/>
          <ac:graphicFrameMkLst>
            <pc:docMk/>
            <pc:sldMk cId="151601376" sldId="358"/>
            <ac:graphicFrameMk id="12" creationId="{EE658D04-50AD-42A2-9704-D403DE719BC2}"/>
          </ac:graphicFrameMkLst>
        </pc:graphicFrameChg>
      </pc:sldChg>
      <pc:sldChg chg="del">
        <pc:chgData name="유 용주" userId="b991a744e92d2aee" providerId="LiveId" clId="{47B71AB4-F956-43FF-B5F7-8DF72C2656D4}" dt="2021-11-29T02:54:32.284" v="3652" actId="2696"/>
        <pc:sldMkLst>
          <pc:docMk/>
          <pc:sldMk cId="3892288330" sldId="359"/>
        </pc:sldMkLst>
      </pc:sldChg>
      <pc:sldChg chg="del">
        <pc:chgData name="유 용주" userId="b991a744e92d2aee" providerId="LiveId" clId="{47B71AB4-F956-43FF-B5F7-8DF72C2656D4}" dt="2021-11-29T02:54:33.280" v="3653" actId="2696"/>
        <pc:sldMkLst>
          <pc:docMk/>
          <pc:sldMk cId="2658469365" sldId="360"/>
        </pc:sldMkLst>
      </pc:sldChg>
      <pc:sldChg chg="del">
        <pc:chgData name="유 용주" userId="b991a744e92d2aee" providerId="LiveId" clId="{47B71AB4-F956-43FF-B5F7-8DF72C2656D4}" dt="2021-11-26T08:28:56.425" v="1756" actId="2696"/>
        <pc:sldMkLst>
          <pc:docMk/>
          <pc:sldMk cId="3140621028" sldId="361"/>
        </pc:sldMkLst>
      </pc:sldChg>
      <pc:sldChg chg="addSp delSp modSp add mod">
        <pc:chgData name="유 용주" userId="b991a744e92d2aee" providerId="LiveId" clId="{47B71AB4-F956-43FF-B5F7-8DF72C2656D4}" dt="2021-11-26T07:13:13.573" v="102" actId="20577"/>
        <pc:sldMkLst>
          <pc:docMk/>
          <pc:sldMk cId="32290027" sldId="363"/>
        </pc:sldMkLst>
        <pc:spChg chg="del">
          <ac:chgData name="유 용주" userId="b991a744e92d2aee" providerId="LiveId" clId="{47B71AB4-F956-43FF-B5F7-8DF72C2656D4}" dt="2021-11-26T07:08:49.636" v="74" actId="21"/>
          <ac:spMkLst>
            <pc:docMk/>
            <pc:sldMk cId="32290027" sldId="363"/>
            <ac:spMk id="2" creationId="{5F56DE21-E2EC-4811-932E-EC98FC538EE0}"/>
          </ac:spMkLst>
        </pc:spChg>
        <pc:spChg chg="del mod">
          <ac:chgData name="유 용주" userId="b991a744e92d2aee" providerId="LiveId" clId="{47B71AB4-F956-43FF-B5F7-8DF72C2656D4}" dt="2021-11-26T07:07:41.918" v="52" actId="21"/>
          <ac:spMkLst>
            <pc:docMk/>
            <pc:sldMk cId="32290027" sldId="363"/>
            <ac:spMk id="9" creationId="{3FA87A73-3FF2-4334-AD42-AEC104EEA300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0" creationId="{E14A717F-7946-41D1-B3AA-D66CFD6C02DB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1" creationId="{1D945FA4-C393-48E9-8781-F1636FE6A04E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2" creationId="{52DB33A4-4A71-4EA9-9896-3B07FCD7E027}"/>
          </ac:spMkLst>
        </pc:spChg>
        <pc:spChg chg="add del mod">
          <ac:chgData name="유 용주" userId="b991a744e92d2aee" providerId="LiveId" clId="{47B71AB4-F956-43FF-B5F7-8DF72C2656D4}" dt="2021-11-26T07:08:48.958" v="73" actId="21"/>
          <ac:spMkLst>
            <pc:docMk/>
            <pc:sldMk cId="32290027" sldId="363"/>
            <ac:spMk id="13" creationId="{24F9BCF0-DDB1-4CFB-A1B6-3BB92E8D9371}"/>
          </ac:spMkLst>
        </pc:spChg>
        <pc:spChg chg="add del mod">
          <ac:chgData name="유 용주" userId="b991a744e92d2aee" providerId="LiveId" clId="{47B71AB4-F956-43FF-B5F7-8DF72C2656D4}" dt="2021-11-26T07:08:48.559" v="72" actId="21"/>
          <ac:spMkLst>
            <pc:docMk/>
            <pc:sldMk cId="32290027" sldId="363"/>
            <ac:spMk id="14" creationId="{924BED27-46F3-43BE-8B12-047CAC4B6C5D}"/>
          </ac:spMkLst>
        </pc:spChg>
        <pc:spChg chg="mod">
          <ac:chgData name="유 용주" userId="b991a744e92d2aee" providerId="LiveId" clId="{47B71AB4-F956-43FF-B5F7-8DF72C2656D4}" dt="2021-11-26T07:13:13.573" v="102" actId="20577"/>
          <ac:spMkLst>
            <pc:docMk/>
            <pc:sldMk cId="32290027" sldId="363"/>
            <ac:spMk id="18" creationId="{00000000-0000-0000-0000-000000000000}"/>
          </ac:spMkLst>
        </pc:spChg>
        <pc:spChg chg="add del mod">
          <ac:chgData name="유 용주" userId="b991a744e92d2aee" providerId="LiveId" clId="{47B71AB4-F956-43FF-B5F7-8DF72C2656D4}" dt="2021-11-26T07:08:48.205" v="71" actId="21"/>
          <ac:spMkLst>
            <pc:docMk/>
            <pc:sldMk cId="32290027" sldId="363"/>
            <ac:spMk id="19" creationId="{C4F06F74-CBE3-4BC7-9636-C68FB218CF01}"/>
          </ac:spMkLst>
        </pc:spChg>
        <pc:spChg chg="add del mod">
          <ac:chgData name="유 용주" userId="b991a744e92d2aee" providerId="LiveId" clId="{47B71AB4-F956-43FF-B5F7-8DF72C2656D4}" dt="2021-11-26T07:08:28.504" v="60" actId="21"/>
          <ac:spMkLst>
            <pc:docMk/>
            <pc:sldMk cId="32290027" sldId="363"/>
            <ac:spMk id="20" creationId="{D6E3D9F0-6801-43DD-8099-5D17DE6ACEFA}"/>
          </ac:spMkLst>
        </pc:spChg>
        <pc:spChg chg="add del mod">
          <ac:chgData name="유 용주" userId="b991a744e92d2aee" providerId="LiveId" clId="{47B71AB4-F956-43FF-B5F7-8DF72C2656D4}" dt="2021-11-26T07:08:45.377" v="67"/>
          <ac:spMkLst>
            <pc:docMk/>
            <pc:sldMk cId="32290027" sldId="363"/>
            <ac:spMk id="21" creationId="{3D13500C-44C6-45B9-A1B1-4DC743377E62}"/>
          </ac:spMkLst>
        </pc:spChg>
        <pc:picChg chg="add mod">
          <ac:chgData name="유 용주" userId="b991a744e92d2aee" providerId="LiveId" clId="{47B71AB4-F956-43FF-B5F7-8DF72C2656D4}" dt="2021-11-26T07:13:04.628" v="100" actId="1036"/>
          <ac:picMkLst>
            <pc:docMk/>
            <pc:sldMk cId="32290027" sldId="363"/>
            <ac:picMk id="4" creationId="{149DE1BF-4765-402F-BF2C-B57503017843}"/>
          </ac:picMkLst>
        </pc:picChg>
      </pc:sldChg>
      <pc:sldChg chg="modSp add del mod">
        <pc:chgData name="유 용주" userId="b991a744e92d2aee" providerId="LiveId" clId="{47B71AB4-F956-43FF-B5F7-8DF72C2656D4}" dt="2021-11-26T07:51:35.372" v="936" actId="2696"/>
        <pc:sldMkLst>
          <pc:docMk/>
          <pc:sldMk cId="3929190863" sldId="364"/>
        </pc:sldMkLst>
        <pc:picChg chg="mod">
          <ac:chgData name="유 용주" userId="b991a744e92d2aee" providerId="LiveId" clId="{47B71AB4-F956-43FF-B5F7-8DF72C2656D4}" dt="2021-11-26T07:42:42.099" v="666" actId="1076"/>
          <ac:picMkLst>
            <pc:docMk/>
            <pc:sldMk cId="3929190863" sldId="364"/>
            <ac:picMk id="12" creationId="{882B82C5-DE78-4C64-A70A-3951DA34AB0E}"/>
          </ac:picMkLst>
        </pc:picChg>
      </pc:sldChg>
      <pc:sldChg chg="addSp delSp modSp add mod">
        <pc:chgData name="유 용주" userId="b991a744e92d2aee" providerId="LiveId" clId="{47B71AB4-F956-43FF-B5F7-8DF72C2656D4}" dt="2021-11-26T07:52:21.382" v="938" actId="403"/>
        <pc:sldMkLst>
          <pc:docMk/>
          <pc:sldMk cId="1544331001" sldId="365"/>
        </pc:sldMkLst>
        <pc:spChg chg="add mod">
          <ac:chgData name="유 용주" userId="b991a744e92d2aee" providerId="LiveId" clId="{47B71AB4-F956-43FF-B5F7-8DF72C2656D4}" dt="2021-11-26T07:30:35.315" v="425" actId="1582"/>
          <ac:spMkLst>
            <pc:docMk/>
            <pc:sldMk cId="1544331001" sldId="365"/>
            <ac:spMk id="3" creationId="{9861A97C-72C5-4C34-A9C5-6FA53A7AB718}"/>
          </ac:spMkLst>
        </pc:spChg>
        <pc:spChg chg="mod">
          <ac:chgData name="유 용주" userId="b991a744e92d2aee" providerId="LiveId" clId="{47B71AB4-F956-43FF-B5F7-8DF72C2656D4}" dt="2021-11-26T07:52:21.382" v="938" actId="403"/>
          <ac:spMkLst>
            <pc:docMk/>
            <pc:sldMk cId="1544331001" sldId="365"/>
            <ac:spMk id="9" creationId="{3FA87A73-3FF2-4334-AD42-AEC104EEA300}"/>
          </ac:spMkLst>
        </pc:spChg>
        <pc:graphicFrameChg chg="del">
          <ac:chgData name="유 용주" userId="b991a744e92d2aee" providerId="LiveId" clId="{47B71AB4-F956-43FF-B5F7-8DF72C2656D4}" dt="2021-11-26T07:23:31.519" v="119" actId="21"/>
          <ac:graphicFrameMkLst>
            <pc:docMk/>
            <pc:sldMk cId="1544331001" sldId="365"/>
            <ac:graphicFrameMk id="10" creationId="{9FE6718B-415D-416E-91CA-09DF52F77679}"/>
          </ac:graphicFrameMkLst>
        </pc:graphicFrameChg>
        <pc:picChg chg="add del mod">
          <ac:chgData name="유 용주" userId="b991a744e92d2aee" providerId="LiveId" clId="{47B71AB4-F956-43FF-B5F7-8DF72C2656D4}" dt="2021-11-26T07:29:34.225" v="385" actId="21"/>
          <ac:picMkLst>
            <pc:docMk/>
            <pc:sldMk cId="1544331001" sldId="365"/>
            <ac:picMk id="11" creationId="{B5FB65FD-10DD-4968-BCC9-118A4ED6C069}"/>
          </ac:picMkLst>
        </pc:picChg>
        <pc:picChg chg="add mod">
          <ac:chgData name="유 용주" userId="b991a744e92d2aee" providerId="LiveId" clId="{47B71AB4-F956-43FF-B5F7-8DF72C2656D4}" dt="2021-11-26T07:30:11.092" v="421" actId="1076"/>
          <ac:picMkLst>
            <pc:docMk/>
            <pc:sldMk cId="1544331001" sldId="365"/>
            <ac:picMk id="12" creationId="{E59C1F8D-5C14-4972-923E-C34999C92080}"/>
          </ac:picMkLst>
        </pc:picChg>
      </pc:sldChg>
      <pc:sldChg chg="add del">
        <pc:chgData name="유 용주" userId="b991a744e92d2aee" providerId="LiveId" clId="{47B71AB4-F956-43FF-B5F7-8DF72C2656D4}" dt="2021-11-26T07:52:38.415" v="943" actId="2696"/>
        <pc:sldMkLst>
          <pc:docMk/>
          <pc:sldMk cId="123228184" sldId="366"/>
        </pc:sldMkLst>
      </pc:sldChg>
      <pc:sldChg chg="addSp modSp add mod">
        <pc:chgData name="유 용주" userId="b991a744e92d2aee" providerId="LiveId" clId="{47B71AB4-F956-43FF-B5F7-8DF72C2656D4}" dt="2021-11-26T08:19:42.811" v="1647" actId="1076"/>
        <pc:sldMkLst>
          <pc:docMk/>
          <pc:sldMk cId="2802734500" sldId="367"/>
        </pc:sldMkLst>
        <pc:spChg chg="add mod">
          <ac:chgData name="유 용주" userId="b991a744e92d2aee" providerId="LiveId" clId="{47B71AB4-F956-43FF-B5F7-8DF72C2656D4}" dt="2021-11-26T08:19:42.811" v="1647" actId="1076"/>
          <ac:spMkLst>
            <pc:docMk/>
            <pc:sldMk cId="2802734500" sldId="367"/>
            <ac:spMk id="3" creationId="{AC9612DF-7111-4C6A-BC64-46EC0B0F7312}"/>
          </ac:spMkLst>
        </pc:spChg>
        <pc:spChg chg="mod">
          <ac:chgData name="유 용주" userId="b991a744e92d2aee" providerId="LiveId" clId="{47B71AB4-F956-43FF-B5F7-8DF72C2656D4}" dt="2021-11-26T07:52:32.461" v="942" actId="403"/>
          <ac:spMkLst>
            <pc:docMk/>
            <pc:sldMk cId="2802734500" sldId="367"/>
            <ac:spMk id="9" creationId="{3FA87A73-3FF2-4334-AD42-AEC104EEA300}"/>
          </ac:spMkLst>
        </pc:spChg>
        <pc:picChg chg="add mod modCrop">
          <ac:chgData name="유 용주" userId="b991a744e92d2aee" providerId="LiveId" clId="{47B71AB4-F956-43FF-B5F7-8DF72C2656D4}" dt="2021-11-26T07:46:03.125" v="935" actId="1076"/>
          <ac:picMkLst>
            <pc:docMk/>
            <pc:sldMk cId="2802734500" sldId="367"/>
            <ac:picMk id="10" creationId="{3F1CF7A4-C80B-4500-83B9-1DF85DCD3B44}"/>
          </ac:picMkLst>
        </pc:picChg>
      </pc:sldChg>
      <pc:sldChg chg="addSp modSp add mod">
        <pc:chgData name="유 용주" userId="b991a744e92d2aee" providerId="LiveId" clId="{47B71AB4-F956-43FF-B5F7-8DF72C2656D4}" dt="2021-11-26T07:52:27.309" v="940" actId="403"/>
        <pc:sldMkLst>
          <pc:docMk/>
          <pc:sldMk cId="2257530314" sldId="368"/>
        </pc:sldMkLst>
        <pc:spChg chg="mod">
          <ac:chgData name="유 용주" userId="b991a744e92d2aee" providerId="LiveId" clId="{47B71AB4-F956-43FF-B5F7-8DF72C2656D4}" dt="2021-11-26T07:52:27.309" v="940" actId="403"/>
          <ac:spMkLst>
            <pc:docMk/>
            <pc:sldMk cId="2257530314" sldId="368"/>
            <ac:spMk id="9" creationId="{3FA87A73-3FF2-4334-AD42-AEC104EEA300}"/>
          </ac:spMkLst>
        </pc:spChg>
        <pc:picChg chg="add mod">
          <ac:chgData name="유 용주" userId="b991a744e92d2aee" providerId="LiveId" clId="{47B71AB4-F956-43FF-B5F7-8DF72C2656D4}" dt="2021-11-26T07:33:19.676" v="493" actId="1037"/>
          <ac:picMkLst>
            <pc:docMk/>
            <pc:sldMk cId="2257530314" sldId="368"/>
            <ac:picMk id="4" creationId="{17D0C698-D821-4975-BC1C-4EDBD89CED54}"/>
          </ac:picMkLst>
        </pc:picChg>
      </pc:sldChg>
      <pc:sldChg chg="addSp delSp modSp add mod">
        <pc:chgData name="유 용주" userId="b991a744e92d2aee" providerId="LiveId" clId="{47B71AB4-F956-43FF-B5F7-8DF72C2656D4}" dt="2021-11-26T08:20:17.492" v="1649" actId="403"/>
        <pc:sldMkLst>
          <pc:docMk/>
          <pc:sldMk cId="4276302918" sldId="369"/>
        </pc:sldMkLst>
        <pc:spChg chg="del mod">
          <ac:chgData name="유 용주" userId="b991a744e92d2aee" providerId="LiveId" clId="{47B71AB4-F956-43FF-B5F7-8DF72C2656D4}" dt="2021-11-26T08:13:36.915" v="1547" actId="21"/>
          <ac:spMkLst>
            <pc:docMk/>
            <pc:sldMk cId="4276302918" sldId="369"/>
            <ac:spMk id="9" creationId="{3FA87A73-3FF2-4334-AD42-AEC104EEA300}"/>
          </ac:spMkLst>
        </pc:spChg>
        <pc:spChg chg="add mod">
          <ac:chgData name="유 용주" userId="b991a744e92d2aee" providerId="LiveId" clId="{47B71AB4-F956-43FF-B5F7-8DF72C2656D4}" dt="2021-11-26T08:20:17.492" v="1649" actId="403"/>
          <ac:spMkLst>
            <pc:docMk/>
            <pc:sldMk cId="4276302918" sldId="369"/>
            <ac:spMk id="12" creationId="{03799639-4091-4908-B5AC-9FE7DE70C66F}"/>
          </ac:spMkLst>
        </pc:spChg>
        <pc:spChg chg="mod">
          <ac:chgData name="유 용주" userId="b991a744e92d2aee" providerId="LiveId" clId="{47B71AB4-F956-43FF-B5F7-8DF72C2656D4}" dt="2021-11-26T07:53:35.717" v="957"/>
          <ac:spMkLst>
            <pc:docMk/>
            <pc:sldMk cId="4276302918" sldId="369"/>
            <ac:spMk id="18" creationId="{00000000-0000-0000-0000-000000000000}"/>
          </ac:spMkLst>
        </pc:spChg>
        <pc:picChg chg="del">
          <ac:chgData name="유 용주" userId="b991a744e92d2aee" providerId="LiveId" clId="{47B71AB4-F956-43FF-B5F7-8DF72C2656D4}" dt="2021-11-26T07:53:39.544" v="958" actId="21"/>
          <ac:picMkLst>
            <pc:docMk/>
            <pc:sldMk cId="4276302918" sldId="369"/>
            <ac:picMk id="10" creationId="{4F5238AD-7917-4237-A064-FE96FA225A29}"/>
          </ac:picMkLst>
        </pc:picChg>
        <pc:picChg chg="del">
          <ac:chgData name="유 용주" userId="b991a744e92d2aee" providerId="LiveId" clId="{47B71AB4-F956-43FF-B5F7-8DF72C2656D4}" dt="2021-11-26T07:53:40.047" v="959" actId="21"/>
          <ac:picMkLst>
            <pc:docMk/>
            <pc:sldMk cId="4276302918" sldId="369"/>
            <ac:picMk id="11" creationId="{5585B4B8-5D47-4F87-849B-DB8A604AD4E7}"/>
          </ac:picMkLst>
        </pc:picChg>
      </pc:sldChg>
      <pc:sldChg chg="addSp delSp modSp add mod">
        <pc:chgData name="유 용주" userId="b991a744e92d2aee" providerId="LiveId" clId="{47B71AB4-F956-43FF-B5F7-8DF72C2656D4}" dt="2021-11-29T04:10:33.825" v="3772" actId="20577"/>
        <pc:sldMkLst>
          <pc:docMk/>
          <pc:sldMk cId="330557564" sldId="370"/>
        </pc:sldMkLst>
        <pc:spChg chg="add mod">
          <ac:chgData name="유 용주" userId="b991a744e92d2aee" providerId="LiveId" clId="{47B71AB4-F956-43FF-B5F7-8DF72C2656D4}" dt="2021-11-29T02:24:57.939" v="2719" actId="1035"/>
          <ac:spMkLst>
            <pc:docMk/>
            <pc:sldMk cId="330557564" sldId="370"/>
            <ac:spMk id="10" creationId="{30CB8034-23A3-4900-9442-E490D3FA2329}"/>
          </ac:spMkLst>
        </pc:spChg>
        <pc:spChg chg="add mod">
          <ac:chgData name="유 용주" userId="b991a744e92d2aee" providerId="LiveId" clId="{47B71AB4-F956-43FF-B5F7-8DF72C2656D4}" dt="2021-11-29T02:24:57.939" v="2719" actId="1035"/>
          <ac:spMkLst>
            <pc:docMk/>
            <pc:sldMk cId="330557564" sldId="370"/>
            <ac:spMk id="11" creationId="{3BCE7A3C-ED30-4497-8EE5-086DADE21406}"/>
          </ac:spMkLst>
        </pc:spChg>
        <pc:spChg chg="add mod">
          <ac:chgData name="유 용주" userId="b991a744e92d2aee" providerId="LiveId" clId="{47B71AB4-F956-43FF-B5F7-8DF72C2656D4}" dt="2021-11-29T02:30:39.517" v="3127" actId="115"/>
          <ac:spMkLst>
            <pc:docMk/>
            <pc:sldMk cId="330557564" sldId="370"/>
            <ac:spMk id="12" creationId="{4F02A26B-9937-4029-B226-D12E81B2196F}"/>
          </ac:spMkLst>
        </pc:spChg>
        <pc:spChg chg="add mod">
          <ac:chgData name="유 용주" userId="b991a744e92d2aee" providerId="LiveId" clId="{47B71AB4-F956-43FF-B5F7-8DF72C2656D4}" dt="2021-11-29T02:24:27.213" v="2699" actId="404"/>
          <ac:spMkLst>
            <pc:docMk/>
            <pc:sldMk cId="330557564" sldId="370"/>
            <ac:spMk id="13" creationId="{23ED82AF-CABF-44A6-8C21-21E5FBAAD28A}"/>
          </ac:spMkLst>
        </pc:spChg>
        <pc:spChg chg="add mod">
          <ac:chgData name="유 용주" userId="b991a744e92d2aee" providerId="LiveId" clId="{47B71AB4-F956-43FF-B5F7-8DF72C2656D4}" dt="2021-11-29T02:31:00.686" v="3128" actId="115"/>
          <ac:spMkLst>
            <pc:docMk/>
            <pc:sldMk cId="330557564" sldId="370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4:10:33.825" v="3772" actId="20577"/>
          <ac:spMkLst>
            <pc:docMk/>
            <pc:sldMk cId="330557564" sldId="370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2:11:15.595" v="1840" actId="21"/>
          <ac:spMkLst>
            <pc:docMk/>
            <pc:sldMk cId="330557564" sldId="370"/>
            <ac:spMk id="19" creationId="{326F0FCB-1481-42D4-A818-0C8ED65AF3CC}"/>
          </ac:spMkLst>
        </pc:spChg>
        <pc:spChg chg="del">
          <ac:chgData name="유 용주" userId="b991a744e92d2aee" providerId="LiveId" clId="{47B71AB4-F956-43FF-B5F7-8DF72C2656D4}" dt="2021-11-29T02:11:09.782" v="1838" actId="21"/>
          <ac:spMkLst>
            <pc:docMk/>
            <pc:sldMk cId="330557564" sldId="370"/>
            <ac:spMk id="20" creationId="{AD2B8EEB-C175-4875-AF16-401E43A8FA8E}"/>
          </ac:spMkLst>
        </pc:spChg>
        <pc:spChg chg="add mod">
          <ac:chgData name="유 용주" userId="b991a744e92d2aee" providerId="LiveId" clId="{47B71AB4-F956-43FF-B5F7-8DF72C2656D4}" dt="2021-11-29T02:29:09.596" v="3121" actId="20577"/>
          <ac:spMkLst>
            <pc:docMk/>
            <pc:sldMk cId="330557564" sldId="370"/>
            <ac:spMk id="22" creationId="{A34492F1-E196-45CE-AAAC-24CBA4F16034}"/>
          </ac:spMkLst>
        </pc:spChg>
        <pc:graphicFrameChg chg="del">
          <ac:chgData name="유 용주" userId="b991a744e92d2aee" providerId="LiveId" clId="{47B71AB4-F956-43FF-B5F7-8DF72C2656D4}" dt="2021-11-29T02:11:13.938" v="1839" actId="21"/>
          <ac:graphicFrameMkLst>
            <pc:docMk/>
            <pc:sldMk cId="330557564" sldId="370"/>
            <ac:graphicFrameMk id="21" creationId="{36F98F2B-0046-48E4-8903-2327C704E231}"/>
          </ac:graphicFrameMkLst>
        </pc:graphicFrameChg>
      </pc:sldChg>
      <pc:sldChg chg="modSp add del mod">
        <pc:chgData name="유 용주" userId="b991a744e92d2aee" providerId="LiveId" clId="{47B71AB4-F956-43FF-B5F7-8DF72C2656D4}" dt="2021-11-26T08:20:06.563" v="1648" actId="2696"/>
        <pc:sldMkLst>
          <pc:docMk/>
          <pc:sldMk cId="3249339143" sldId="370"/>
        </pc:sldMkLst>
        <pc:spChg chg="mod">
          <ac:chgData name="유 용주" userId="b991a744e92d2aee" providerId="LiveId" clId="{47B71AB4-F956-43FF-B5F7-8DF72C2656D4}" dt="2021-11-26T08:12:58.061" v="1546" actId="20577"/>
          <ac:spMkLst>
            <pc:docMk/>
            <pc:sldMk cId="3249339143" sldId="370"/>
            <ac:spMk id="9" creationId="{3FA87A73-3FF2-4334-AD42-AEC104EEA300}"/>
          </ac:spMkLst>
        </pc:spChg>
      </pc:sldChg>
      <pc:sldChg chg="modSp add mod">
        <pc:chgData name="유 용주" userId="b991a744e92d2aee" providerId="LiveId" clId="{47B71AB4-F956-43FF-B5F7-8DF72C2656D4}" dt="2021-11-29T04:22:44.681" v="4776" actId="20577"/>
        <pc:sldMkLst>
          <pc:docMk/>
          <pc:sldMk cId="141947743" sldId="371"/>
        </pc:sldMkLst>
        <pc:spChg chg="mod">
          <ac:chgData name="유 용주" userId="b991a744e92d2aee" providerId="LiveId" clId="{47B71AB4-F956-43FF-B5F7-8DF72C2656D4}" dt="2021-11-29T04:17:21.561" v="4283"/>
          <ac:spMkLst>
            <pc:docMk/>
            <pc:sldMk cId="141947743" sldId="371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22:44.681" v="4776" actId="20577"/>
          <ac:spMkLst>
            <pc:docMk/>
            <pc:sldMk cId="141947743" sldId="371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4:16:07.345" v="4045"/>
          <ac:spMkLst>
            <pc:docMk/>
            <pc:sldMk cId="141947743" sldId="371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3:22.499" v="3158"/>
          <ac:spMkLst>
            <pc:docMk/>
            <pc:sldMk cId="141947743" sldId="371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8:16.346" v="4298"/>
          <ac:spMkLst>
            <pc:docMk/>
            <pc:sldMk cId="141947743" sldId="371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4:16:34.658" v="4085" actId="20577"/>
        <pc:sldMkLst>
          <pc:docMk/>
          <pc:sldMk cId="2932328225" sldId="372"/>
        </pc:sldMkLst>
        <pc:spChg chg="mod">
          <ac:chgData name="유 용주" userId="b991a744e92d2aee" providerId="LiveId" clId="{47B71AB4-F956-43FF-B5F7-8DF72C2656D4}" dt="2021-11-29T04:16:34.658" v="4085" actId="20577"/>
          <ac:spMkLst>
            <pc:docMk/>
            <pc:sldMk cId="2932328225" sldId="372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13:59.179" v="3963" actId="115"/>
          <ac:spMkLst>
            <pc:docMk/>
            <pc:sldMk cId="2932328225" sldId="372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4:11:52.289" v="3807"/>
          <ac:spMkLst>
            <pc:docMk/>
            <pc:sldMk cId="2932328225" sldId="372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4:14:29.422" v="4020" actId="20577"/>
          <ac:spMkLst>
            <pc:docMk/>
            <pc:sldMk cId="2932328225" sldId="372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2:34:00.675" v="3195"/>
          <ac:spMkLst>
            <pc:docMk/>
            <pc:sldMk cId="2932328225" sldId="372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2:22.657" v="3839"/>
          <ac:spMkLst>
            <pc:docMk/>
            <pc:sldMk cId="2932328225" sldId="372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5:00:56.881" v="5849"/>
        <pc:sldMkLst>
          <pc:docMk/>
          <pc:sldMk cId="3687724886" sldId="373"/>
        </pc:sldMkLst>
        <pc:spChg chg="mod">
          <ac:chgData name="유 용주" userId="b991a744e92d2aee" providerId="LiveId" clId="{47B71AB4-F956-43FF-B5F7-8DF72C2656D4}" dt="2021-11-29T04:29:21.848" v="5064"/>
          <ac:spMkLst>
            <pc:docMk/>
            <pc:sldMk cId="3687724886" sldId="373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42:09.987" v="5217" actId="115"/>
          <ac:spMkLst>
            <pc:docMk/>
            <pc:sldMk cId="3687724886" sldId="373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4:28:22.376" v="4898"/>
          <ac:spMkLst>
            <pc:docMk/>
            <pc:sldMk cId="3687724886" sldId="373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4:28.419" v="3239"/>
          <ac:spMkLst>
            <pc:docMk/>
            <pc:sldMk cId="3687724886" sldId="373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00:56.881" v="5849"/>
          <ac:spMkLst>
            <pc:docMk/>
            <pc:sldMk cId="3687724886" sldId="373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5:00:13.560" v="5805" actId="20577"/>
        <pc:sldMkLst>
          <pc:docMk/>
          <pc:sldMk cId="2779275818" sldId="374"/>
        </pc:sldMkLst>
        <pc:spChg chg="mod">
          <ac:chgData name="유 용주" userId="b991a744e92d2aee" providerId="LiveId" clId="{47B71AB4-F956-43FF-B5F7-8DF72C2656D4}" dt="2021-11-29T04:57:47.784" v="5500"/>
          <ac:spMkLst>
            <pc:docMk/>
            <pc:sldMk cId="2779275818" sldId="374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00:13.560" v="5805" actId="20577"/>
          <ac:spMkLst>
            <pc:docMk/>
            <pc:sldMk cId="2779275818" sldId="374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4:56:53.192" v="5329"/>
          <ac:spMkLst>
            <pc:docMk/>
            <pc:sldMk cId="2779275818" sldId="374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4:55.420" v="3275"/>
          <ac:spMkLst>
            <pc:docMk/>
            <pc:sldMk cId="2779275818" sldId="374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59:46.889" v="5764"/>
          <ac:spMkLst>
            <pc:docMk/>
            <pc:sldMk cId="2779275818" sldId="374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5:12:41.792" v="6352"/>
        <pc:sldMkLst>
          <pc:docMk/>
          <pc:sldMk cId="3662486962" sldId="375"/>
        </pc:sldMkLst>
        <pc:spChg chg="mod">
          <ac:chgData name="유 용주" userId="b991a744e92d2aee" providerId="LiveId" clId="{47B71AB4-F956-43FF-B5F7-8DF72C2656D4}" dt="2021-11-29T05:10:25.424" v="6130"/>
          <ac:spMkLst>
            <pc:docMk/>
            <pc:sldMk cId="3662486962" sldId="375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11:59.215" v="6272" actId="1076"/>
          <ac:spMkLst>
            <pc:docMk/>
            <pc:sldMk cId="3662486962" sldId="375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5:07:52.512" v="5876"/>
          <ac:spMkLst>
            <pc:docMk/>
            <pc:sldMk cId="3662486962" sldId="375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2:35.088" v="6333"/>
          <ac:spMkLst>
            <pc:docMk/>
            <pc:sldMk cId="3662486962" sldId="375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2:35:12.027" v="3298"/>
          <ac:spMkLst>
            <pc:docMk/>
            <pc:sldMk cId="3662486962" sldId="375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12:41.792" v="6352"/>
          <ac:spMkLst>
            <pc:docMk/>
            <pc:sldMk cId="3662486962" sldId="375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5:17:07.210" v="6835" actId="207"/>
        <pc:sldMkLst>
          <pc:docMk/>
          <pc:sldMk cId="1164366466" sldId="376"/>
        </pc:sldMkLst>
        <pc:spChg chg="mod">
          <ac:chgData name="유 용주" userId="b991a744e92d2aee" providerId="LiveId" clId="{47B71AB4-F956-43FF-B5F7-8DF72C2656D4}" dt="2021-11-29T05:16:25.681" v="6587" actId="6549"/>
          <ac:spMkLst>
            <pc:docMk/>
            <pc:sldMk cId="1164366466" sldId="376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17:07.210" v="6835" actId="207"/>
          <ac:spMkLst>
            <pc:docMk/>
            <pc:sldMk cId="1164366466" sldId="376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5:15:02.687" v="6385"/>
          <ac:spMkLst>
            <pc:docMk/>
            <pc:sldMk cId="1164366466" sldId="376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5:03.760" v="6387" actId="20577"/>
          <ac:spMkLst>
            <pc:docMk/>
            <pc:sldMk cId="1164366466" sldId="376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15:20.209" v="6409"/>
          <ac:spMkLst>
            <pc:docMk/>
            <pc:sldMk cId="1164366466" sldId="376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1-29T05:59:21.200" v="7693" actId="20577"/>
        <pc:sldMkLst>
          <pc:docMk/>
          <pc:sldMk cId="3563785582" sldId="377"/>
        </pc:sldMkLst>
        <pc:spChg chg="mod">
          <ac:chgData name="유 용주" userId="b991a744e92d2aee" providerId="LiveId" clId="{47B71AB4-F956-43FF-B5F7-8DF72C2656D4}" dt="2021-11-29T05:59:21.200" v="7693" actId="20577"/>
          <ac:spMkLst>
            <pc:docMk/>
            <pc:sldMk cId="3563785582" sldId="377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22:43.535" v="7613"/>
          <ac:spMkLst>
            <pc:docMk/>
            <pc:sldMk cId="3563785582" sldId="377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1-29T05:23:26.688" v="7666"/>
          <ac:spMkLst>
            <pc:docMk/>
            <pc:sldMk cId="3563785582" sldId="377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8:40.439" v="6849"/>
          <ac:spMkLst>
            <pc:docMk/>
            <pc:sldMk cId="3563785582" sldId="377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23:14.305" v="7651"/>
          <ac:spMkLst>
            <pc:docMk/>
            <pc:sldMk cId="3563785582" sldId="377"/>
            <ac:spMk id="22" creationId="{A34492F1-E196-45CE-AAAC-24CBA4F16034}"/>
          </ac:spMkLst>
        </pc:spChg>
      </pc:sldChg>
      <pc:sldChg chg="modSp add mod setBg">
        <pc:chgData name="유 용주" userId="b991a744e92d2aee" providerId="LiveId" clId="{47B71AB4-F956-43FF-B5F7-8DF72C2656D4}" dt="2021-11-29T02:43:11.755" v="3492"/>
        <pc:sldMkLst>
          <pc:docMk/>
          <pc:sldMk cId="934376301" sldId="378"/>
        </pc:sldMkLst>
        <pc:spChg chg="mod">
          <ac:chgData name="유 용주" userId="b991a744e92d2aee" providerId="LiveId" clId="{47B71AB4-F956-43FF-B5F7-8DF72C2656D4}" dt="2021-11-29T02:43:11.755" v="3492"/>
          <ac:spMkLst>
            <pc:docMk/>
            <pc:sldMk cId="934376301" sldId="378"/>
            <ac:spMk id="14" creationId="{B0D3AB52-8D4A-43B3-B8D1-3A6393E60699}"/>
          </ac:spMkLst>
        </pc:spChg>
        <pc:spChg chg="mod">
          <ac:chgData name="유 용주" userId="b991a744e92d2aee" providerId="LiveId" clId="{47B71AB4-F956-43FF-B5F7-8DF72C2656D4}" dt="2021-11-29T02:43:03.635" v="3456"/>
          <ac:spMkLst>
            <pc:docMk/>
            <pc:sldMk cId="934376301" sldId="378"/>
            <ac:spMk id="18" creationId="{00000000-0000-0000-0000-000000000000}"/>
          </ac:spMkLst>
        </pc:spChg>
      </pc:sldChg>
      <pc:sldChg chg="addSp delSp modSp add mod">
        <pc:chgData name="유 용주" userId="b991a744e92d2aee" providerId="LiveId" clId="{47B71AB4-F956-43FF-B5F7-8DF72C2656D4}" dt="2021-11-29T05:00:31.712" v="5806" actId="20577"/>
        <pc:sldMkLst>
          <pc:docMk/>
          <pc:sldMk cId="2969046052" sldId="379"/>
        </pc:sldMkLst>
        <pc:spChg chg="del">
          <ac:chgData name="유 용주" userId="b991a744e92d2aee" providerId="LiveId" clId="{47B71AB4-F956-43FF-B5F7-8DF72C2656D4}" dt="2021-11-29T02:43:58.542" v="3497" actId="21"/>
          <ac:spMkLst>
            <pc:docMk/>
            <pc:sldMk cId="2969046052" sldId="379"/>
            <ac:spMk id="10" creationId="{6E4EDB65-BF75-47D8-AC59-B08EE6004D64}"/>
          </ac:spMkLst>
        </pc:spChg>
        <pc:spChg chg="del">
          <ac:chgData name="유 용주" userId="b991a744e92d2aee" providerId="LiveId" clId="{47B71AB4-F956-43FF-B5F7-8DF72C2656D4}" dt="2021-11-29T02:43:55.863" v="3495" actId="21"/>
          <ac:spMkLst>
            <pc:docMk/>
            <pc:sldMk cId="2969046052" sldId="379"/>
            <ac:spMk id="12" creationId="{778CC269-E531-41C1-9491-1B461C1B84D2}"/>
          </ac:spMkLst>
        </pc:spChg>
        <pc:spChg chg="del">
          <ac:chgData name="유 용주" userId="b991a744e92d2aee" providerId="LiveId" clId="{47B71AB4-F956-43FF-B5F7-8DF72C2656D4}" dt="2021-11-29T02:47:29.887" v="3620" actId="21"/>
          <ac:spMkLst>
            <pc:docMk/>
            <pc:sldMk cId="2969046052" sldId="379"/>
            <ac:spMk id="13" creationId="{D741C194-7420-4938-B26C-CC6AA10E1E03}"/>
          </ac:spMkLst>
        </pc:spChg>
        <pc:spChg chg="mod">
          <ac:chgData name="유 용주" userId="b991a744e92d2aee" providerId="LiveId" clId="{47B71AB4-F956-43FF-B5F7-8DF72C2656D4}" dt="2021-11-29T05:00:31.712" v="5806" actId="20577"/>
          <ac:spMkLst>
            <pc:docMk/>
            <pc:sldMk cId="2969046052" sldId="379"/>
            <ac:spMk id="18" creationId="{00000000-0000-0000-0000-000000000000}"/>
          </ac:spMkLst>
        </pc:spChg>
        <pc:spChg chg="add mod">
          <ac:chgData name="유 용주" userId="b991a744e92d2aee" providerId="LiveId" clId="{47B71AB4-F956-43FF-B5F7-8DF72C2656D4}" dt="2021-11-29T02:47:32.372" v="3622" actId="20577"/>
          <ac:spMkLst>
            <pc:docMk/>
            <pc:sldMk cId="2969046052" sldId="379"/>
            <ac:spMk id="19" creationId="{C9E4F4BD-B284-465C-B45C-C83691A8B45F}"/>
          </ac:spMkLst>
        </pc:spChg>
        <pc:spChg chg="add mod">
          <ac:chgData name="유 용주" userId="b991a744e92d2aee" providerId="LiveId" clId="{47B71AB4-F956-43FF-B5F7-8DF72C2656D4}" dt="2021-11-29T02:44:47.482" v="3555" actId="1037"/>
          <ac:spMkLst>
            <pc:docMk/>
            <pc:sldMk cId="2969046052" sldId="379"/>
            <ac:spMk id="21" creationId="{F13EF827-2115-4515-BAE9-2A3188501749}"/>
          </ac:spMkLst>
        </pc:spChg>
        <pc:spChg chg="del mod">
          <ac:chgData name="유 용주" userId="b991a744e92d2aee" providerId="LiveId" clId="{47B71AB4-F956-43FF-B5F7-8DF72C2656D4}" dt="2021-11-29T04:43:04.069" v="5253" actId="21"/>
          <ac:spMkLst>
            <pc:docMk/>
            <pc:sldMk cId="2969046052" sldId="379"/>
            <ac:spMk id="22" creationId="{9B21EE79-34BB-4889-A4EF-58605F634047}"/>
          </ac:spMkLst>
        </pc:spChg>
        <pc:graphicFrameChg chg="del">
          <ac:chgData name="유 용주" userId="b991a744e92d2aee" providerId="LiveId" clId="{47B71AB4-F956-43FF-B5F7-8DF72C2656D4}" dt="2021-11-29T02:43:57.458" v="3496" actId="21"/>
          <ac:graphicFrameMkLst>
            <pc:docMk/>
            <pc:sldMk cId="2969046052" sldId="379"/>
            <ac:graphicFrameMk id="11" creationId="{DC9BB67B-8E47-449B-8F7C-7D1AE0E1FD8D}"/>
          </ac:graphicFrameMkLst>
        </pc:graphicFrameChg>
        <pc:graphicFrameChg chg="modGraphic">
          <ac:chgData name="유 용주" userId="b991a744e92d2aee" providerId="LiveId" clId="{47B71AB4-F956-43FF-B5F7-8DF72C2656D4}" dt="2021-11-29T04:42:59.266" v="5252" actId="20577"/>
          <ac:graphicFrameMkLst>
            <pc:docMk/>
            <pc:sldMk cId="2969046052" sldId="379"/>
            <ac:graphicFrameMk id="14" creationId="{C31558A3-9C5F-4C6C-B54C-6E1FEB95A685}"/>
          </ac:graphicFrameMkLst>
        </pc:graphicFrameChg>
        <pc:graphicFrameChg chg="add mod modGraphic">
          <ac:chgData name="유 용주" userId="b991a744e92d2aee" providerId="LiveId" clId="{47B71AB4-F956-43FF-B5F7-8DF72C2656D4}" dt="2021-11-29T04:42:38.520" v="5239" actId="20577"/>
          <ac:graphicFrameMkLst>
            <pc:docMk/>
            <pc:sldMk cId="2969046052" sldId="379"/>
            <ac:graphicFrameMk id="20" creationId="{A146BE9A-1B64-4821-9B99-A17DE81D5A71}"/>
          </ac:graphicFrameMkLst>
        </pc:graphicFrameChg>
        <pc:picChg chg="add mod">
          <ac:chgData name="유 용주" userId="b991a744e92d2aee" providerId="LiveId" clId="{47B71AB4-F956-43FF-B5F7-8DF72C2656D4}" dt="2021-11-29T02:45:20.482" v="3568" actId="1035"/>
          <ac:picMkLst>
            <pc:docMk/>
            <pc:sldMk cId="2969046052" sldId="379"/>
            <ac:picMk id="28" creationId="{068A19CD-5D16-4E6B-959D-C53DCD35B034}"/>
          </ac:picMkLst>
        </pc:picChg>
        <pc:picChg chg="add mod">
          <ac:chgData name="유 용주" userId="b991a744e92d2aee" providerId="LiveId" clId="{47B71AB4-F956-43FF-B5F7-8DF72C2656D4}" dt="2021-11-29T02:45:12.979" v="3566" actId="1038"/>
          <ac:picMkLst>
            <pc:docMk/>
            <pc:sldMk cId="2969046052" sldId="379"/>
            <ac:picMk id="29" creationId="{B1B68305-B947-435E-A04F-CC3E7A220930}"/>
          </ac:picMkLst>
        </pc:picChg>
        <pc:picChg chg="add mod">
          <ac:chgData name="유 용주" userId="b991a744e92d2aee" providerId="LiveId" clId="{47B71AB4-F956-43FF-B5F7-8DF72C2656D4}" dt="2021-11-29T02:45:26.850" v="3570" actId="14100"/>
          <ac:picMkLst>
            <pc:docMk/>
            <pc:sldMk cId="2969046052" sldId="379"/>
            <ac:picMk id="30" creationId="{B48A04F9-4E65-4664-8EEC-F59B75B7CC49}"/>
          </ac:picMkLst>
        </pc:picChg>
        <pc:picChg chg="add mod">
          <ac:chgData name="유 용주" userId="b991a744e92d2aee" providerId="LiveId" clId="{47B71AB4-F956-43FF-B5F7-8DF72C2656D4}" dt="2021-11-29T02:44:47.482" v="3555" actId="1037"/>
          <ac:picMkLst>
            <pc:docMk/>
            <pc:sldMk cId="2969046052" sldId="379"/>
            <ac:picMk id="31" creationId="{7616A4CC-83BF-4CE4-B743-20FCAC303848}"/>
          </ac:picMkLst>
        </pc:picChg>
      </pc:sldChg>
      <pc:sldChg chg="addSp delSp modSp add mod">
        <pc:chgData name="유 용주" userId="b991a744e92d2aee" providerId="LiveId" clId="{47B71AB4-F956-43FF-B5F7-8DF72C2656D4}" dt="2021-11-29T05:00:38.312" v="5826"/>
        <pc:sldMkLst>
          <pc:docMk/>
          <pc:sldMk cId="1084886295" sldId="380"/>
        </pc:sldMkLst>
        <pc:spChg chg="del">
          <ac:chgData name="유 용주" userId="b991a744e92d2aee" providerId="LiveId" clId="{47B71AB4-F956-43FF-B5F7-8DF72C2656D4}" dt="2021-11-29T02:46:21.686" v="3583" actId="21"/>
          <ac:spMkLst>
            <pc:docMk/>
            <pc:sldMk cId="1084886295" sldId="380"/>
            <ac:spMk id="12" creationId="{6D0E1612-FB41-4690-BD5C-DFEF4F584746}"/>
          </ac:spMkLst>
        </pc:spChg>
        <pc:spChg chg="del">
          <ac:chgData name="유 용주" userId="b991a744e92d2aee" providerId="LiveId" clId="{47B71AB4-F956-43FF-B5F7-8DF72C2656D4}" dt="2021-11-29T02:46:19.265" v="3581" actId="21"/>
          <ac:spMkLst>
            <pc:docMk/>
            <pc:sldMk cId="1084886295" sldId="380"/>
            <ac:spMk id="14" creationId="{C8EAEB3B-6044-42BF-9569-9E1C353900C0}"/>
          </ac:spMkLst>
        </pc:spChg>
        <pc:spChg chg="mod">
          <ac:chgData name="유 용주" userId="b991a744e92d2aee" providerId="LiveId" clId="{47B71AB4-F956-43FF-B5F7-8DF72C2656D4}" dt="2021-11-29T05:00:38.312" v="5826"/>
          <ac:spMkLst>
            <pc:docMk/>
            <pc:sldMk cId="1084886295" sldId="380"/>
            <ac:spMk id="18" creationId="{00000000-0000-0000-0000-000000000000}"/>
          </ac:spMkLst>
        </pc:spChg>
        <pc:spChg chg="add mod">
          <ac:chgData name="유 용주" userId="b991a744e92d2aee" providerId="LiveId" clId="{47B71AB4-F956-43FF-B5F7-8DF72C2656D4}" dt="2021-11-29T02:48:08.794" v="3626"/>
          <ac:spMkLst>
            <pc:docMk/>
            <pc:sldMk cId="1084886295" sldId="380"/>
            <ac:spMk id="19" creationId="{05D7ED6B-E649-44C1-A031-E8AE5DCAE5EF}"/>
          </ac:spMkLst>
        </pc:spChg>
        <pc:spChg chg="del">
          <ac:chgData name="유 용주" userId="b991a744e92d2aee" providerId="LiveId" clId="{47B71AB4-F956-43FF-B5F7-8DF72C2656D4}" dt="2021-11-29T02:47:43.502" v="3623" actId="21"/>
          <ac:spMkLst>
            <pc:docMk/>
            <pc:sldMk cId="1084886295" sldId="380"/>
            <ac:spMk id="25" creationId="{6D91E8E6-342D-4D46-9E40-E0796B8273F4}"/>
          </ac:spMkLst>
        </pc:spChg>
        <pc:spChg chg="mod">
          <ac:chgData name="유 용주" userId="b991a744e92d2aee" providerId="LiveId" clId="{47B71AB4-F956-43FF-B5F7-8DF72C2656D4}" dt="2021-11-29T04:43:39.265" v="5275" actId="20577"/>
          <ac:spMkLst>
            <pc:docMk/>
            <pc:sldMk cId="1084886295" sldId="380"/>
            <ac:spMk id="26" creationId="{C104E106-EEA2-4BC2-8767-37CDEDDD4859}"/>
          </ac:spMkLst>
        </pc:spChg>
        <pc:graphicFrameChg chg="del">
          <ac:chgData name="유 용주" userId="b991a744e92d2aee" providerId="LiveId" clId="{47B71AB4-F956-43FF-B5F7-8DF72C2656D4}" dt="2021-11-29T02:46:20.765" v="3582" actId="21"/>
          <ac:graphicFrameMkLst>
            <pc:docMk/>
            <pc:sldMk cId="1084886295" sldId="380"/>
            <ac:graphicFrameMk id="13" creationId="{7D07A213-D6A7-460A-9D22-58A986EE9CF7}"/>
          </ac:graphicFrameMkLst>
        </pc:graphicFrameChg>
        <pc:graphicFrameChg chg="mod modGraphic">
          <ac:chgData name="유 용주" userId="b991a744e92d2aee" providerId="LiveId" clId="{47B71AB4-F956-43FF-B5F7-8DF72C2656D4}" dt="2021-11-29T04:43:28.728" v="5272" actId="20577"/>
          <ac:graphicFrameMkLst>
            <pc:docMk/>
            <pc:sldMk cId="1084886295" sldId="380"/>
            <ac:graphicFrameMk id="24" creationId="{F44AD9EE-A11B-42B9-A558-628C048F070A}"/>
          </ac:graphicFrameMkLst>
        </pc:graphicFrameChg>
        <pc:picChg chg="mod">
          <ac:chgData name="유 용주" userId="b991a744e92d2aee" providerId="LiveId" clId="{47B71AB4-F956-43FF-B5F7-8DF72C2656D4}" dt="2021-11-29T02:48:55.458" v="3637" actId="1037"/>
          <ac:picMkLst>
            <pc:docMk/>
            <pc:sldMk cId="1084886295" sldId="380"/>
            <ac:picMk id="27" creationId="{6105AEE7-D510-4517-9C4C-1FA154127604}"/>
          </ac:picMkLst>
        </pc:picChg>
        <pc:picChg chg="mod">
          <ac:chgData name="유 용주" userId="b991a744e92d2aee" providerId="LiveId" clId="{47B71AB4-F956-43FF-B5F7-8DF72C2656D4}" dt="2021-11-29T02:48:56.858" v="3638" actId="1037"/>
          <ac:picMkLst>
            <pc:docMk/>
            <pc:sldMk cId="1084886295" sldId="380"/>
            <ac:picMk id="28" creationId="{E1F5F8BF-5247-4065-96EE-12C23E851FE7}"/>
          </ac:picMkLst>
        </pc:picChg>
        <pc:picChg chg="mod">
          <ac:chgData name="유 용주" userId="b991a744e92d2aee" providerId="LiveId" clId="{47B71AB4-F956-43FF-B5F7-8DF72C2656D4}" dt="2021-11-29T02:48:58.090" v="3640" actId="1038"/>
          <ac:picMkLst>
            <pc:docMk/>
            <pc:sldMk cId="1084886295" sldId="380"/>
            <ac:picMk id="29" creationId="{B523C32E-1C05-4E2D-84BE-297A67004692}"/>
          </ac:picMkLst>
        </pc:picChg>
      </pc:sldChg>
      <pc:sldChg chg="addSp delSp modSp add mod">
        <pc:chgData name="유 용주" userId="b991a744e92d2aee" providerId="LiveId" clId="{47B71AB4-F956-43FF-B5F7-8DF72C2656D4}" dt="2021-11-29T04:47:34.032" v="5304" actId="14100"/>
        <pc:sldMkLst>
          <pc:docMk/>
          <pc:sldMk cId="147546065" sldId="381"/>
        </pc:sldMkLst>
        <pc:spChg chg="add mod">
          <ac:chgData name="유 용주" userId="b991a744e92d2aee" providerId="LiveId" clId="{47B71AB4-F956-43FF-B5F7-8DF72C2656D4}" dt="2021-11-29T04:44:25.072" v="5287" actId="1038"/>
          <ac:spMkLst>
            <pc:docMk/>
            <pc:sldMk cId="147546065" sldId="381"/>
            <ac:spMk id="2" creationId="{CAC04BFF-B35C-4729-A0C3-DF428002A47C}"/>
          </ac:spMkLst>
        </pc:spChg>
        <pc:spChg chg="mod">
          <ac:chgData name="유 용주" userId="b991a744e92d2aee" providerId="LiveId" clId="{47B71AB4-F956-43FF-B5F7-8DF72C2656D4}" dt="2021-11-29T02:47:18.331" v="3601"/>
          <ac:spMkLst>
            <pc:docMk/>
            <pc:sldMk cId="147546065" sldId="381"/>
            <ac:spMk id="18" creationId="{00000000-0000-0000-0000-000000000000}"/>
          </ac:spMkLst>
        </pc:spChg>
        <pc:graphicFrameChg chg="modGraphic">
          <ac:chgData name="유 용주" userId="b991a744e92d2aee" providerId="LiveId" clId="{47B71AB4-F956-43FF-B5F7-8DF72C2656D4}" dt="2021-11-29T04:34:24.929" v="5167" actId="2165"/>
          <ac:graphicFrameMkLst>
            <pc:docMk/>
            <pc:sldMk cId="147546065" sldId="381"/>
            <ac:graphicFrameMk id="13" creationId="{DAC4CFFD-50E3-4051-BE06-B6744C06F644}"/>
          </ac:graphicFrameMkLst>
        </pc:graphicFrameChg>
        <pc:picChg chg="add del mod">
          <ac:chgData name="유 용주" userId="b991a744e92d2aee" providerId="LiveId" clId="{47B71AB4-F956-43FF-B5F7-8DF72C2656D4}" dt="2021-11-29T04:34:38.621" v="5169" actId="21"/>
          <ac:picMkLst>
            <pc:docMk/>
            <pc:sldMk cId="147546065" sldId="381"/>
            <ac:picMk id="14" creationId="{0521FCB4-B4D5-4007-903A-E83071743B95}"/>
          </ac:picMkLst>
        </pc:picChg>
        <pc:picChg chg="mod modCrop">
          <ac:chgData name="유 용주" userId="b991a744e92d2aee" providerId="LiveId" clId="{47B71AB4-F956-43FF-B5F7-8DF72C2656D4}" dt="2021-11-29T04:35:54.049" v="5180" actId="14100"/>
          <ac:picMkLst>
            <pc:docMk/>
            <pc:sldMk cId="147546065" sldId="381"/>
            <ac:picMk id="19" creationId="{29804E35-47BD-4ED0-88C2-AFE8EF8672FA}"/>
          </ac:picMkLst>
        </pc:picChg>
        <pc:picChg chg="mod">
          <ac:chgData name="유 용주" userId="b991a744e92d2aee" providerId="LiveId" clId="{47B71AB4-F956-43FF-B5F7-8DF72C2656D4}" dt="2021-11-29T04:47:19.904" v="5302" actId="1038"/>
          <ac:picMkLst>
            <pc:docMk/>
            <pc:sldMk cId="147546065" sldId="381"/>
            <ac:picMk id="20" creationId="{BE1E13A7-5387-47B3-82BD-51A0839755EC}"/>
          </ac:picMkLst>
        </pc:picChg>
        <pc:picChg chg="mod">
          <ac:chgData name="유 용주" userId="b991a744e92d2aee" providerId="LiveId" clId="{47B71AB4-F956-43FF-B5F7-8DF72C2656D4}" dt="2021-11-29T04:47:19.904" v="5302" actId="1038"/>
          <ac:picMkLst>
            <pc:docMk/>
            <pc:sldMk cId="147546065" sldId="381"/>
            <ac:picMk id="21" creationId="{92E5EF41-7A93-446C-A0F7-D17546F4EE6A}"/>
          </ac:picMkLst>
        </pc:picChg>
        <pc:picChg chg="add mod">
          <ac:chgData name="유 용주" userId="b991a744e92d2aee" providerId="LiveId" clId="{47B71AB4-F956-43FF-B5F7-8DF72C2656D4}" dt="2021-11-29T04:37:10.720" v="5185" actId="14100"/>
          <ac:picMkLst>
            <pc:docMk/>
            <pc:sldMk cId="147546065" sldId="381"/>
            <ac:picMk id="22" creationId="{C9903F88-354D-4FEF-9FEF-1BF5892EE551}"/>
          </ac:picMkLst>
        </pc:picChg>
        <pc:picChg chg="add mod modCrop">
          <ac:chgData name="유 용주" userId="b991a744e92d2aee" providerId="LiveId" clId="{47B71AB4-F956-43FF-B5F7-8DF72C2656D4}" dt="2021-11-29T04:47:34.032" v="5304" actId="14100"/>
          <ac:picMkLst>
            <pc:docMk/>
            <pc:sldMk cId="147546065" sldId="381"/>
            <ac:picMk id="23" creationId="{00000000-0008-0000-0200-000004000000}"/>
          </ac:picMkLst>
        </pc:picChg>
      </pc:sldChg>
      <pc:sldChg chg="modSp add mod">
        <pc:chgData name="유 용주" userId="b991a744e92d2aee" providerId="LiveId" clId="{47B71AB4-F956-43FF-B5F7-8DF72C2656D4}" dt="2021-11-29T04:12:38.666" v="3841" actId="1076"/>
        <pc:sldMkLst>
          <pc:docMk/>
          <pc:sldMk cId="1576900117" sldId="382"/>
        </pc:sldMkLst>
        <pc:spChg chg="mod">
          <ac:chgData name="유 용주" userId="b991a744e92d2aee" providerId="LiveId" clId="{47B71AB4-F956-43FF-B5F7-8DF72C2656D4}" dt="2021-11-29T04:10:26.115" v="3770" actId="20577"/>
          <ac:spMkLst>
            <pc:docMk/>
            <pc:sldMk cId="1576900117" sldId="382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2:38.666" v="3841" actId="1076"/>
          <ac:spMkLst>
            <pc:docMk/>
            <pc:sldMk cId="1576900117" sldId="382"/>
            <ac:spMk id="21" creationId="{16D58CC2-96BD-4AAA-B98E-6892AB0C3E2D}"/>
          </ac:spMkLst>
        </pc:spChg>
      </pc:sldChg>
      <pc:sldChg chg="modSp add mod">
        <pc:chgData name="유 용주" userId="b991a744e92d2aee" providerId="LiveId" clId="{47B71AB4-F956-43FF-B5F7-8DF72C2656D4}" dt="2021-11-29T04:27:56.502" v="4875" actId="403"/>
        <pc:sldMkLst>
          <pc:docMk/>
          <pc:sldMk cId="193310328" sldId="383"/>
        </pc:sldMkLst>
        <pc:spChg chg="mod">
          <ac:chgData name="유 용주" userId="b991a744e92d2aee" providerId="LiveId" clId="{47B71AB4-F956-43FF-B5F7-8DF72C2656D4}" dt="2021-11-29T04:23:13.929" v="4784"/>
          <ac:spMkLst>
            <pc:docMk/>
            <pc:sldMk cId="193310328" sldId="383"/>
            <ac:spMk id="19" creationId="{6A03FF07-C130-4A66-B2C2-745D9558FBDB}"/>
          </ac:spMkLst>
        </pc:spChg>
        <pc:spChg chg="mod">
          <ac:chgData name="유 용주" userId="b991a744e92d2aee" providerId="LiveId" clId="{47B71AB4-F956-43FF-B5F7-8DF72C2656D4}" dt="2021-11-29T04:27:56.502" v="4875" actId="403"/>
          <ac:spMkLst>
            <pc:docMk/>
            <pc:sldMk cId="193310328" sldId="383"/>
            <ac:spMk id="23" creationId="{40141D88-CEA0-4944-9AA9-75459DFFE7B8}"/>
          </ac:spMkLst>
        </pc:spChg>
      </pc:sldChg>
      <pc:sldChg chg="add">
        <pc:chgData name="유 용주" userId="b991a744e92d2aee" providerId="LiveId" clId="{47B71AB4-F956-43FF-B5F7-8DF72C2656D4}" dt="2021-11-29T02:53:17.390" v="3642"/>
        <pc:sldMkLst>
          <pc:docMk/>
          <pc:sldMk cId="819712996" sldId="384"/>
        </pc:sldMkLst>
      </pc:sldChg>
      <pc:sldChg chg="delSp modSp add mod">
        <pc:chgData name="유 용주" userId="b991a744e92d2aee" providerId="LiveId" clId="{47B71AB4-F956-43FF-B5F7-8DF72C2656D4}" dt="2021-11-29T04:27:01.980" v="4874" actId="115"/>
        <pc:sldMkLst>
          <pc:docMk/>
          <pc:sldMk cId="2683076613" sldId="385"/>
        </pc:sldMkLst>
        <pc:spChg chg="mod">
          <ac:chgData name="유 용주" userId="b991a744e92d2aee" providerId="LiveId" clId="{47B71AB4-F956-43FF-B5F7-8DF72C2656D4}" dt="2021-11-29T04:27:01.980" v="4874" actId="115"/>
          <ac:spMkLst>
            <pc:docMk/>
            <pc:sldMk cId="2683076613" sldId="385"/>
            <ac:spMk id="30" creationId="{25D5E756-1FC3-4932-9813-2B4DCE26C94F}"/>
          </ac:spMkLst>
        </pc:spChg>
        <pc:graphicFrameChg chg="modGraphic">
          <ac:chgData name="유 용주" userId="b991a744e92d2aee" providerId="LiveId" clId="{47B71AB4-F956-43FF-B5F7-8DF72C2656D4}" dt="2021-11-29T04:25:59.608" v="4819" actId="20577"/>
          <ac:graphicFrameMkLst>
            <pc:docMk/>
            <pc:sldMk cId="2683076613" sldId="385"/>
            <ac:graphicFrameMk id="12" creationId="{EE658D04-50AD-42A2-9704-D403DE719BC2}"/>
          </ac:graphicFrameMkLst>
        </pc:graphicFrameChg>
        <pc:picChg chg="del">
          <ac:chgData name="유 용주" userId="b991a744e92d2aee" providerId="LiveId" clId="{47B71AB4-F956-43FF-B5F7-8DF72C2656D4}" dt="2021-11-29T04:24:42.839" v="4801" actId="21"/>
          <ac:picMkLst>
            <pc:docMk/>
            <pc:sldMk cId="2683076613" sldId="385"/>
            <ac:picMk id="23" creationId="{0C26D0ED-2274-40B9-AEE9-778F8D88C000}"/>
          </ac:picMkLst>
        </pc:picChg>
        <pc:picChg chg="del">
          <ac:chgData name="유 용주" userId="b991a744e92d2aee" providerId="LiveId" clId="{47B71AB4-F956-43FF-B5F7-8DF72C2656D4}" dt="2021-11-29T04:24:40.894" v="4800" actId="21"/>
          <ac:picMkLst>
            <pc:docMk/>
            <pc:sldMk cId="2683076613" sldId="385"/>
            <ac:picMk id="24" creationId="{710B33CE-7391-4F2B-982C-33F66997CAF4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5" creationId="{2A9C5F35-8856-4777-983E-18775645E408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6" creationId="{A51613E5-C09D-44DC-A0B2-4A1D154CC097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7" creationId="{19C1FE77-F5D5-4981-8D36-421D69E72F19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8" creationId="{16272F6C-2C5D-4FEE-8CE9-0B1B6F0A293D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9" creationId="{48249CB3-AE6B-40CF-8803-AEA2B844EBDB}"/>
          </ac:picMkLst>
        </pc:picChg>
      </pc:sldChg>
      <pc:sldChg chg="addSp modSp add mod">
        <pc:chgData name="유 용주" userId="b991a744e92d2aee" providerId="LiveId" clId="{47B71AB4-F956-43FF-B5F7-8DF72C2656D4}" dt="2021-11-29T05:04:25.145" v="5857" actId="14100"/>
        <pc:sldMkLst>
          <pc:docMk/>
          <pc:sldMk cId="856505862" sldId="386"/>
        </pc:sldMkLst>
        <pc:spChg chg="add mod">
          <ac:chgData name="유 용주" userId="b991a744e92d2aee" providerId="LiveId" clId="{47B71AB4-F956-43FF-B5F7-8DF72C2656D4}" dt="2021-11-29T05:04:16.911" v="5855" actId="1037"/>
          <ac:spMkLst>
            <pc:docMk/>
            <pc:sldMk cId="856505862" sldId="386"/>
            <ac:spMk id="2" creationId="{84ADBA25-5454-4EE9-BEB2-B951CF148A48}"/>
          </ac:spMkLst>
        </pc:spChg>
        <pc:picChg chg="mod">
          <ac:chgData name="유 용주" userId="b991a744e92d2aee" providerId="LiveId" clId="{47B71AB4-F956-43FF-B5F7-8DF72C2656D4}" dt="2021-11-29T05:04:25.145" v="5857" actId="14100"/>
          <ac:picMkLst>
            <pc:docMk/>
            <pc:sldMk cId="856505862" sldId="386"/>
            <ac:picMk id="23" creationId="{712768AB-C36C-4A4A-896A-BBC9FA5EC927}"/>
          </ac:picMkLst>
        </pc:picChg>
      </pc:sldChg>
      <pc:sldChg chg="modSp add mod">
        <pc:chgData name="유 용주" userId="b991a744e92d2aee" providerId="LiveId" clId="{47B71AB4-F956-43FF-B5F7-8DF72C2656D4}" dt="2021-11-29T05:08:46.449" v="5921" actId="20577"/>
        <pc:sldMkLst>
          <pc:docMk/>
          <pc:sldMk cId="1574725370" sldId="387"/>
        </pc:sldMkLst>
        <pc:graphicFrameChg chg="mod modGraphic">
          <ac:chgData name="유 용주" userId="b991a744e92d2aee" providerId="LiveId" clId="{47B71AB4-F956-43FF-B5F7-8DF72C2656D4}" dt="2021-11-29T05:08:46.449" v="5921" actId="20577"/>
          <ac:graphicFrameMkLst>
            <pc:docMk/>
            <pc:sldMk cId="1574725370" sldId="387"/>
            <ac:graphicFrameMk id="13" creationId="{7AECF4CA-C3C6-4759-A9C0-FBC1D64BF698}"/>
          </ac:graphicFrameMkLst>
        </pc:graphicFrameChg>
      </pc:sldChg>
      <pc:sldChg chg="addSp modSp add mod">
        <pc:chgData name="유 용주" userId="b991a744e92d2aee" providerId="LiveId" clId="{47B71AB4-F956-43FF-B5F7-8DF72C2656D4}" dt="2021-11-29T05:09:36.548" v="5950" actId="1037"/>
        <pc:sldMkLst>
          <pc:docMk/>
          <pc:sldMk cId="2792127426" sldId="388"/>
        </pc:sldMkLst>
        <pc:spChg chg="add mod">
          <ac:chgData name="유 용주" userId="b991a744e92d2aee" providerId="LiveId" clId="{47B71AB4-F956-43FF-B5F7-8DF72C2656D4}" dt="2021-11-29T05:09:26.679" v="5927" actId="1036"/>
          <ac:spMkLst>
            <pc:docMk/>
            <pc:sldMk cId="2792127426" sldId="388"/>
            <ac:spMk id="2" creationId="{E5A78302-2C26-40D8-BA20-D830BCA70458}"/>
          </ac:spMkLst>
        </pc:spChg>
        <pc:spChg chg="add mod">
          <ac:chgData name="유 용주" userId="b991a744e92d2aee" providerId="LiveId" clId="{47B71AB4-F956-43FF-B5F7-8DF72C2656D4}" dt="2021-11-29T05:09:36.548" v="5950" actId="1037"/>
          <ac:spMkLst>
            <pc:docMk/>
            <pc:sldMk cId="2792127426" sldId="388"/>
            <ac:spMk id="12" creationId="{25F1ED22-AA83-4585-A34D-730036A3760F}"/>
          </ac:spMkLst>
        </pc:spChg>
      </pc:sldChg>
      <pc:sldChg chg="addSp modSp add mod">
        <pc:chgData name="유 용주" userId="b991a744e92d2aee" providerId="LiveId" clId="{47B71AB4-F956-43FF-B5F7-8DF72C2656D4}" dt="2021-11-29T05:09:49.911" v="6013" actId="1037"/>
        <pc:sldMkLst>
          <pc:docMk/>
          <pc:sldMk cId="2794374370" sldId="389"/>
        </pc:sldMkLst>
        <pc:spChg chg="add mod">
          <ac:chgData name="유 용주" userId="b991a744e92d2aee" providerId="LiveId" clId="{47B71AB4-F956-43FF-B5F7-8DF72C2656D4}" dt="2021-11-29T05:09:49.911" v="6013" actId="1037"/>
          <ac:spMkLst>
            <pc:docMk/>
            <pc:sldMk cId="2794374370" sldId="389"/>
            <ac:spMk id="12" creationId="{5559AB3D-0093-4ABC-9EFB-3A5474CC93C4}"/>
          </ac:spMkLst>
        </pc:spChg>
      </pc:sldChg>
      <pc:sldChg chg="add">
        <pc:chgData name="유 용주" userId="b991a744e92d2aee" providerId="LiveId" clId="{47B71AB4-F956-43FF-B5F7-8DF72C2656D4}" dt="2021-11-29T02:53:57.313" v="3645"/>
        <pc:sldMkLst>
          <pc:docMk/>
          <pc:sldMk cId="1387594227" sldId="390"/>
        </pc:sldMkLst>
      </pc:sldChg>
      <pc:sldChg chg="addSp delSp modSp add mod">
        <pc:chgData name="유 용주" userId="b991a744e92d2aee" providerId="LiveId" clId="{47B71AB4-F956-43FF-B5F7-8DF72C2656D4}" dt="2021-11-29T06:10:13.789" v="7733" actId="14100"/>
        <pc:sldMkLst>
          <pc:docMk/>
          <pc:sldMk cId="1256737399" sldId="391"/>
        </pc:sldMkLst>
        <pc:spChg chg="add del mod">
          <ac:chgData name="유 용주" userId="b991a744e92d2aee" providerId="LiveId" clId="{47B71AB4-F956-43FF-B5F7-8DF72C2656D4}" dt="2021-11-29T06:08:43.016" v="7724"/>
          <ac:spMkLst>
            <pc:docMk/>
            <pc:sldMk cId="1256737399" sldId="391"/>
            <ac:spMk id="13" creationId="{B8540C4B-6E05-4AFA-9157-6F4A888DCCA0}"/>
          </ac:spMkLst>
        </pc:spChg>
        <pc:spChg chg="mod">
          <ac:chgData name="유 용주" userId="b991a744e92d2aee" providerId="LiveId" clId="{47B71AB4-F956-43FF-B5F7-8DF72C2656D4}" dt="2021-11-29T06:00:14.511" v="7713"/>
          <ac:spMkLst>
            <pc:docMk/>
            <pc:sldMk cId="1256737399" sldId="391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6:08:40.514" v="7722" actId="21"/>
          <ac:spMkLst>
            <pc:docMk/>
            <pc:sldMk cId="1256737399" sldId="391"/>
            <ac:spMk id="19" creationId="{05D7ED6B-E649-44C1-A031-E8AE5DCAE5EF}"/>
          </ac:spMkLst>
        </pc:spChg>
        <pc:spChg chg="del">
          <ac:chgData name="유 용주" userId="b991a744e92d2aee" providerId="LiveId" clId="{47B71AB4-F956-43FF-B5F7-8DF72C2656D4}" dt="2021-11-29T06:00:23.585" v="7718" actId="21"/>
          <ac:spMkLst>
            <pc:docMk/>
            <pc:sldMk cId="1256737399" sldId="391"/>
            <ac:spMk id="26" creationId="{C104E106-EEA2-4BC2-8767-37CDEDDD4859}"/>
          </ac:spMkLst>
        </pc:spChg>
        <pc:graphicFrameChg chg="del mod modGraphic">
          <ac:chgData name="유 용주" userId="b991a744e92d2aee" providerId="LiveId" clId="{47B71AB4-F956-43FF-B5F7-8DF72C2656D4}" dt="2021-11-29T06:00:24.959" v="7721" actId="21"/>
          <ac:graphicFrameMkLst>
            <pc:docMk/>
            <pc:sldMk cId="1256737399" sldId="391"/>
            <ac:graphicFrameMk id="24" creationId="{F44AD9EE-A11B-42B9-A558-628C048F070A}"/>
          </ac:graphicFrameMkLst>
        </pc:graphicFrameChg>
        <pc:picChg chg="add mod modCrop">
          <ac:chgData name="유 용주" userId="b991a744e92d2aee" providerId="LiveId" clId="{47B71AB4-F956-43FF-B5F7-8DF72C2656D4}" dt="2021-11-29T06:09:12.390" v="7729" actId="1076"/>
          <ac:picMkLst>
            <pc:docMk/>
            <pc:sldMk cId="1256737399" sldId="391"/>
            <ac:picMk id="14" creationId="{38DE37F9-252A-4F43-9EDB-32A85A29FBDB}"/>
          </ac:picMkLst>
        </pc:picChg>
        <pc:picChg chg="add mod">
          <ac:chgData name="유 용주" userId="b991a744e92d2aee" providerId="LiveId" clId="{47B71AB4-F956-43FF-B5F7-8DF72C2656D4}" dt="2021-11-29T06:10:13.789" v="7733" actId="14100"/>
          <ac:picMkLst>
            <pc:docMk/>
            <pc:sldMk cId="1256737399" sldId="391"/>
            <ac:picMk id="20" creationId="{E4FD70FB-71B2-474A-83B7-9785CB70DDEC}"/>
          </ac:picMkLst>
        </pc:picChg>
        <pc:picChg chg="del">
          <ac:chgData name="유 용주" userId="b991a744e92d2aee" providerId="LiveId" clId="{47B71AB4-F956-43FF-B5F7-8DF72C2656D4}" dt="2021-11-29T06:00:19.092" v="7714" actId="21"/>
          <ac:picMkLst>
            <pc:docMk/>
            <pc:sldMk cId="1256737399" sldId="391"/>
            <ac:picMk id="27" creationId="{6105AEE7-D510-4517-9C4C-1FA154127604}"/>
          </ac:picMkLst>
        </pc:picChg>
        <pc:picChg chg="del">
          <ac:chgData name="유 용주" userId="b991a744e92d2aee" providerId="LiveId" clId="{47B71AB4-F956-43FF-B5F7-8DF72C2656D4}" dt="2021-11-29T06:00:19.523" v="7715" actId="21"/>
          <ac:picMkLst>
            <pc:docMk/>
            <pc:sldMk cId="1256737399" sldId="391"/>
            <ac:picMk id="28" creationId="{E1F5F8BF-5247-4065-96EE-12C23E851FE7}"/>
          </ac:picMkLst>
        </pc:picChg>
        <pc:picChg chg="del">
          <ac:chgData name="유 용주" userId="b991a744e92d2aee" providerId="LiveId" clId="{47B71AB4-F956-43FF-B5F7-8DF72C2656D4}" dt="2021-11-29T06:00:19.923" v="7716" actId="21"/>
          <ac:picMkLst>
            <pc:docMk/>
            <pc:sldMk cId="1256737399" sldId="391"/>
            <ac:picMk id="29" creationId="{B523C32E-1C05-4E2D-84BE-297A6700469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991a744e92d2aee/&#48148;&#53461;%20&#54868;&#47732;/&#50976;&#50857;&#51452;/%5b03%5d&#51088;&#52404;&#44060;&#48156;/%5b00%5dEPU/TPU/200421_EPU%5eJTPU%20&#54028;&#51109;&#48324;%20&#53804;&#44284;&#5098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투과율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'[200421_EPU^JTPU 파장별 투과율.xlsx]Sheet1'!$B$2</c:f>
              <c:strCache>
                <c:ptCount val="1"/>
                <c:pt idx="0">
                  <c:v>air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투과율.xlsx]Sheet1'!$B$3:$B$35</c:f>
              <c:numCache>
                <c:formatCode>General</c:formatCode>
                <c:ptCount val="33"/>
                <c:pt idx="0">
                  <c:v>100.61</c:v>
                </c:pt>
                <c:pt idx="1">
                  <c:v>100.77</c:v>
                </c:pt>
                <c:pt idx="2">
                  <c:v>100.88</c:v>
                </c:pt>
                <c:pt idx="3">
                  <c:v>100.89</c:v>
                </c:pt>
                <c:pt idx="4">
                  <c:v>100.71</c:v>
                </c:pt>
                <c:pt idx="5">
                  <c:v>100.32</c:v>
                </c:pt>
                <c:pt idx="6">
                  <c:v>99.81</c:v>
                </c:pt>
                <c:pt idx="7">
                  <c:v>99.21</c:v>
                </c:pt>
                <c:pt idx="8">
                  <c:v>98.85</c:v>
                </c:pt>
                <c:pt idx="9">
                  <c:v>100.06</c:v>
                </c:pt>
                <c:pt idx="10">
                  <c:v>100.73</c:v>
                </c:pt>
                <c:pt idx="11">
                  <c:v>101.06</c:v>
                </c:pt>
                <c:pt idx="12">
                  <c:v>101</c:v>
                </c:pt>
                <c:pt idx="13">
                  <c:v>100.67</c:v>
                </c:pt>
                <c:pt idx="14">
                  <c:v>100.17</c:v>
                </c:pt>
                <c:pt idx="15">
                  <c:v>99.7</c:v>
                </c:pt>
                <c:pt idx="16">
                  <c:v>99.16</c:v>
                </c:pt>
                <c:pt idx="17">
                  <c:v>99.13</c:v>
                </c:pt>
                <c:pt idx="18">
                  <c:v>99.77</c:v>
                </c:pt>
                <c:pt idx="19">
                  <c:v>100.55</c:v>
                </c:pt>
                <c:pt idx="20">
                  <c:v>101.03</c:v>
                </c:pt>
                <c:pt idx="21">
                  <c:v>101.26</c:v>
                </c:pt>
                <c:pt idx="22">
                  <c:v>101.25</c:v>
                </c:pt>
                <c:pt idx="23">
                  <c:v>101.1</c:v>
                </c:pt>
                <c:pt idx="24">
                  <c:v>100.96</c:v>
                </c:pt>
                <c:pt idx="25">
                  <c:v>100.91</c:v>
                </c:pt>
                <c:pt idx="26">
                  <c:v>100.82</c:v>
                </c:pt>
                <c:pt idx="27">
                  <c:v>100.71</c:v>
                </c:pt>
                <c:pt idx="28">
                  <c:v>100.52</c:v>
                </c:pt>
                <c:pt idx="29">
                  <c:v>100.22</c:v>
                </c:pt>
                <c:pt idx="30">
                  <c:v>100.21</c:v>
                </c:pt>
                <c:pt idx="31">
                  <c:v>100.35</c:v>
                </c:pt>
                <c:pt idx="32">
                  <c:v>100.52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BD-4D73-BF34-00B9DA2CE27C}"/>
            </c:ext>
          </c:extLst>
        </c:ser>
        <c:ser>
          <c:idx val="1"/>
          <c:order val="1"/>
          <c:tx>
            <c:strRef>
              <c:f>'[200421_EPU^JTPU 파장별 투과율.xlsx]Sheet1'!$C$2</c:f>
              <c:strCache>
                <c:ptCount val="1"/>
                <c:pt idx="0">
                  <c:v>EPU(KAPS)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투과율.xlsx]Sheet1'!$C$3:$C$35</c:f>
              <c:numCache>
                <c:formatCode>General</c:formatCode>
                <c:ptCount val="33"/>
                <c:pt idx="0">
                  <c:v>91.1</c:v>
                </c:pt>
                <c:pt idx="1">
                  <c:v>91.34</c:v>
                </c:pt>
                <c:pt idx="2">
                  <c:v>91.54</c:v>
                </c:pt>
                <c:pt idx="3">
                  <c:v>91.61</c:v>
                </c:pt>
                <c:pt idx="4">
                  <c:v>91.35</c:v>
                </c:pt>
                <c:pt idx="5">
                  <c:v>90.79</c:v>
                </c:pt>
                <c:pt idx="6">
                  <c:v>90.02</c:v>
                </c:pt>
                <c:pt idx="7">
                  <c:v>89.06</c:v>
                </c:pt>
                <c:pt idx="8">
                  <c:v>88.95</c:v>
                </c:pt>
                <c:pt idx="9">
                  <c:v>90.68</c:v>
                </c:pt>
                <c:pt idx="10">
                  <c:v>91.76</c:v>
                </c:pt>
                <c:pt idx="11">
                  <c:v>92.31</c:v>
                </c:pt>
                <c:pt idx="12">
                  <c:v>92.36</c:v>
                </c:pt>
                <c:pt idx="13">
                  <c:v>92.01</c:v>
                </c:pt>
                <c:pt idx="14">
                  <c:v>91.42</c:v>
                </c:pt>
                <c:pt idx="15">
                  <c:v>90.72</c:v>
                </c:pt>
                <c:pt idx="16">
                  <c:v>90.14</c:v>
                </c:pt>
                <c:pt idx="17">
                  <c:v>90.15</c:v>
                </c:pt>
                <c:pt idx="18">
                  <c:v>91.4</c:v>
                </c:pt>
                <c:pt idx="19">
                  <c:v>92.54</c:v>
                </c:pt>
                <c:pt idx="20">
                  <c:v>93.32</c:v>
                </c:pt>
                <c:pt idx="21">
                  <c:v>93.73</c:v>
                </c:pt>
                <c:pt idx="22">
                  <c:v>93.74</c:v>
                </c:pt>
                <c:pt idx="23">
                  <c:v>93.47</c:v>
                </c:pt>
                <c:pt idx="24">
                  <c:v>93.03</c:v>
                </c:pt>
                <c:pt idx="25">
                  <c:v>92.42</c:v>
                </c:pt>
                <c:pt idx="26">
                  <c:v>92.66</c:v>
                </c:pt>
                <c:pt idx="27">
                  <c:v>92.67</c:v>
                </c:pt>
                <c:pt idx="28">
                  <c:v>92.53</c:v>
                </c:pt>
                <c:pt idx="29">
                  <c:v>92.28</c:v>
                </c:pt>
                <c:pt idx="30">
                  <c:v>91.89</c:v>
                </c:pt>
                <c:pt idx="31">
                  <c:v>92.39</c:v>
                </c:pt>
                <c:pt idx="32">
                  <c:v>92.77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BD-4D73-BF34-00B9DA2CE27C}"/>
            </c:ext>
          </c:extLst>
        </c:ser>
        <c:ser>
          <c:idx val="2"/>
          <c:order val="2"/>
          <c:tx>
            <c:strRef>
              <c:f>'[200421_EPU^JTPU 파장별 투과율.xlsx]Sheet1'!$D$2</c:f>
              <c:strCache>
                <c:ptCount val="1"/>
                <c:pt idx="0">
                  <c:v>삼부TPU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투과율.xlsx]Sheet1'!$D$3:$D$35</c:f>
              <c:numCache>
                <c:formatCode>General</c:formatCode>
                <c:ptCount val="33"/>
                <c:pt idx="0">
                  <c:v>83.24</c:v>
                </c:pt>
                <c:pt idx="1">
                  <c:v>83.23</c:v>
                </c:pt>
                <c:pt idx="2">
                  <c:v>83.37</c:v>
                </c:pt>
                <c:pt idx="3">
                  <c:v>83.59</c:v>
                </c:pt>
                <c:pt idx="4">
                  <c:v>83.72</c:v>
                </c:pt>
                <c:pt idx="5">
                  <c:v>83.71</c:v>
                </c:pt>
                <c:pt idx="6">
                  <c:v>83.59</c:v>
                </c:pt>
                <c:pt idx="7">
                  <c:v>83.42</c:v>
                </c:pt>
                <c:pt idx="8">
                  <c:v>83.3</c:v>
                </c:pt>
                <c:pt idx="9">
                  <c:v>83.99</c:v>
                </c:pt>
                <c:pt idx="10">
                  <c:v>84.43</c:v>
                </c:pt>
                <c:pt idx="11">
                  <c:v>84.63</c:v>
                </c:pt>
                <c:pt idx="12">
                  <c:v>84.63</c:v>
                </c:pt>
                <c:pt idx="13">
                  <c:v>84.46</c:v>
                </c:pt>
                <c:pt idx="14">
                  <c:v>84.18</c:v>
                </c:pt>
                <c:pt idx="15">
                  <c:v>83.85</c:v>
                </c:pt>
                <c:pt idx="16">
                  <c:v>83.45</c:v>
                </c:pt>
                <c:pt idx="17">
                  <c:v>83.5</c:v>
                </c:pt>
                <c:pt idx="18">
                  <c:v>83.77</c:v>
                </c:pt>
                <c:pt idx="19">
                  <c:v>84.39</c:v>
                </c:pt>
                <c:pt idx="20">
                  <c:v>84.8</c:v>
                </c:pt>
                <c:pt idx="21">
                  <c:v>84.99</c:v>
                </c:pt>
                <c:pt idx="22">
                  <c:v>85.02</c:v>
                </c:pt>
                <c:pt idx="23">
                  <c:v>84.94</c:v>
                </c:pt>
                <c:pt idx="24">
                  <c:v>84.89</c:v>
                </c:pt>
                <c:pt idx="25">
                  <c:v>84.85</c:v>
                </c:pt>
                <c:pt idx="26">
                  <c:v>84.76</c:v>
                </c:pt>
                <c:pt idx="27">
                  <c:v>84.71</c:v>
                </c:pt>
                <c:pt idx="28">
                  <c:v>84.73</c:v>
                </c:pt>
                <c:pt idx="29">
                  <c:v>84.79</c:v>
                </c:pt>
                <c:pt idx="30">
                  <c:v>84.82</c:v>
                </c:pt>
                <c:pt idx="31">
                  <c:v>84.89</c:v>
                </c:pt>
                <c:pt idx="32">
                  <c:v>84.84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D-4D73-BF34-00B9DA2CE27C}"/>
            </c:ext>
          </c:extLst>
        </c:ser>
        <c:ser>
          <c:idx val="3"/>
          <c:order val="3"/>
          <c:tx>
            <c:strRef>
              <c:f>'[200421_EPU^JTPU 파장별 투과율.xlsx]Sheet1'!$E$2</c:f>
              <c:strCache>
                <c:ptCount val="1"/>
                <c:pt idx="0">
                  <c:v>한국유화TPU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투과율.xlsx]Sheet1'!$E$3:$E$35</c:f>
              <c:numCache>
                <c:formatCode>General</c:formatCode>
                <c:ptCount val="33"/>
                <c:pt idx="0">
                  <c:v>90.12</c:v>
                </c:pt>
                <c:pt idx="1">
                  <c:v>90.3</c:v>
                </c:pt>
                <c:pt idx="2">
                  <c:v>90.42</c:v>
                </c:pt>
                <c:pt idx="3">
                  <c:v>90.46</c:v>
                </c:pt>
                <c:pt idx="4">
                  <c:v>90.34</c:v>
                </c:pt>
                <c:pt idx="5">
                  <c:v>90.03</c:v>
                </c:pt>
                <c:pt idx="6">
                  <c:v>89.58</c:v>
                </c:pt>
                <c:pt idx="7">
                  <c:v>89.11</c:v>
                </c:pt>
                <c:pt idx="8">
                  <c:v>88.47</c:v>
                </c:pt>
                <c:pt idx="9">
                  <c:v>89.83</c:v>
                </c:pt>
                <c:pt idx="10">
                  <c:v>90.63</c:v>
                </c:pt>
                <c:pt idx="11">
                  <c:v>91.01</c:v>
                </c:pt>
                <c:pt idx="12">
                  <c:v>91.01</c:v>
                </c:pt>
                <c:pt idx="13">
                  <c:v>90.69</c:v>
                </c:pt>
                <c:pt idx="14">
                  <c:v>90.2</c:v>
                </c:pt>
                <c:pt idx="15">
                  <c:v>89.62</c:v>
                </c:pt>
                <c:pt idx="16">
                  <c:v>88.98</c:v>
                </c:pt>
                <c:pt idx="17">
                  <c:v>88.69</c:v>
                </c:pt>
                <c:pt idx="18">
                  <c:v>89.8</c:v>
                </c:pt>
                <c:pt idx="19">
                  <c:v>90.63</c:v>
                </c:pt>
                <c:pt idx="20">
                  <c:v>91.19</c:v>
                </c:pt>
                <c:pt idx="21">
                  <c:v>91.41</c:v>
                </c:pt>
                <c:pt idx="22">
                  <c:v>91.36</c:v>
                </c:pt>
                <c:pt idx="23">
                  <c:v>91.13</c:v>
                </c:pt>
                <c:pt idx="24">
                  <c:v>90.81</c:v>
                </c:pt>
                <c:pt idx="25">
                  <c:v>90.74</c:v>
                </c:pt>
                <c:pt idx="26">
                  <c:v>90.69</c:v>
                </c:pt>
                <c:pt idx="27">
                  <c:v>90.62</c:v>
                </c:pt>
                <c:pt idx="28">
                  <c:v>90.54</c:v>
                </c:pt>
                <c:pt idx="29">
                  <c:v>90.46</c:v>
                </c:pt>
                <c:pt idx="30">
                  <c:v>90.39</c:v>
                </c:pt>
                <c:pt idx="31">
                  <c:v>90.39</c:v>
                </c:pt>
                <c:pt idx="32">
                  <c:v>90.62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BD-4D73-BF34-00B9DA2CE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0586687"/>
        <c:axId val="1800588351"/>
      </c:lineChart>
      <c:catAx>
        <c:axId val="180058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8351"/>
        <c:crosses val="autoZero"/>
        <c:auto val="1"/>
        <c:lblAlgn val="ctr"/>
        <c:lblOffset val="100"/>
        <c:noMultiLvlLbl val="0"/>
      </c:catAx>
      <c:valAx>
        <c:axId val="1800588351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4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1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4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62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2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5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4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61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1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82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26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77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74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00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60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01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5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1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17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68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7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68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8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9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4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8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7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6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프로젝트」최종</a:t>
              </a: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발표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2007552"/>
            <a:ext cx="8048120" cy="128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폴더블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디바이스 디스플레이용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무기재타입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고유연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내황변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AG(Anti-Glare)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향균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보호필름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47940" y="4262362"/>
            <a:ext cx="804812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산업인공지능학과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2020254009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 용 주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45B98A7-6D71-489B-816E-D5614E0C4A4B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147300"/>
          <a:ext cx="8496938" cy="3129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557">
                  <a:extLst>
                    <a:ext uri="{9D8B030D-6E8A-4147-A177-3AD203B41FA5}">
                      <a16:colId xmlns:a16="http://schemas.microsoft.com/office/drawing/2014/main" val="920163019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4988260"/>
                    </a:ext>
                  </a:extLst>
                </a:gridCol>
                <a:gridCol w="1761409">
                  <a:extLst>
                    <a:ext uri="{9D8B030D-6E8A-4147-A177-3AD203B41FA5}">
                      <a16:colId xmlns:a16="http://schemas.microsoft.com/office/drawing/2014/main" val="3198696338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3049648840"/>
                    </a:ext>
                  </a:extLst>
                </a:gridCol>
                <a:gridCol w="1724196">
                  <a:extLst>
                    <a:ext uri="{9D8B030D-6E8A-4147-A177-3AD203B41FA5}">
                      <a16:colId xmlns:a16="http://schemas.microsoft.com/office/drawing/2014/main" val="2674760653"/>
                    </a:ext>
                  </a:extLst>
                </a:gridCol>
              </a:tblGrid>
              <a:tr h="2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40</a:t>
                      </a:r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47435"/>
                  </a:ext>
                </a:extLst>
              </a:tr>
              <a:tr h="529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347675"/>
                  </a:ext>
                </a:extLst>
              </a:tr>
              <a:tr h="186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182935"/>
                  </a:ext>
                </a:extLst>
              </a:tr>
              <a:tr h="459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90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95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0654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5313F3-2C97-4B5C-B443-E4E1CEF9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30416" r="37778" b="25696"/>
          <a:stretch/>
        </p:blipFill>
        <p:spPr>
          <a:xfrm>
            <a:off x="1979711" y="2132856"/>
            <a:ext cx="1560923" cy="14466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C645AA-671C-45B9-97D1-8EACDCA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8" t="32361" r="24444" b="36944"/>
          <a:stretch/>
        </p:blipFill>
        <p:spPr>
          <a:xfrm>
            <a:off x="3690249" y="2132856"/>
            <a:ext cx="1652943" cy="14466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828761-303B-48BF-B1A2-6056B7DC1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t="37640" r="44028" b="23749"/>
          <a:stretch/>
        </p:blipFill>
        <p:spPr>
          <a:xfrm>
            <a:off x="5443592" y="2169533"/>
            <a:ext cx="1560923" cy="14099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FFFE61-7CDD-4727-B943-531CB9657F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5000" r="53750" b="20139"/>
          <a:stretch/>
        </p:blipFill>
        <p:spPr>
          <a:xfrm>
            <a:off x="7187540" y="2169533"/>
            <a:ext cx="1560923" cy="1409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784C1-5283-4273-B520-D290D209D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584" r="7995"/>
          <a:stretch/>
        </p:blipFill>
        <p:spPr>
          <a:xfrm>
            <a:off x="6172004" y="4439369"/>
            <a:ext cx="2808313" cy="23154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07B312-BDA1-4812-9B00-D257BB3732AC}"/>
              </a:ext>
            </a:extLst>
          </p:cNvPr>
          <p:cNvSpPr txBox="1"/>
          <p:nvPr/>
        </p:nvSpPr>
        <p:spPr>
          <a:xfrm>
            <a:off x="3385739" y="5902706"/>
            <a:ext cx="284244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▶ </a:t>
            </a:r>
            <a:r>
              <a:rPr lang="en-US" altLang="ko-KR" sz="1100" b="1" dirty="0">
                <a:latin typeface="+mj-ea"/>
                <a:ea typeface="+mj-ea"/>
              </a:rPr>
              <a:t>Shore A </a:t>
            </a:r>
            <a:r>
              <a:rPr lang="ko-KR" altLang="en-US" sz="1100" b="1" dirty="0">
                <a:latin typeface="+mj-ea"/>
                <a:ea typeface="+mj-ea"/>
              </a:rPr>
              <a:t>경도 </a:t>
            </a:r>
            <a:r>
              <a:rPr lang="en-US" altLang="ko-KR" sz="1100" b="1" dirty="0">
                <a:latin typeface="+mj-ea"/>
                <a:ea typeface="+mj-ea"/>
              </a:rPr>
              <a:t>Test</a:t>
            </a:r>
          </a:p>
          <a:p>
            <a:r>
              <a:rPr lang="en-US" altLang="ko-KR" sz="1100" b="1" dirty="0">
                <a:latin typeface="+mj-ea"/>
                <a:ea typeface="+mj-ea"/>
              </a:rPr>
              <a:t>      </a:t>
            </a: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 Shore Condition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100" b="1" dirty="0">
                <a:latin typeface="+mj-ea"/>
                <a:ea typeface="+mj-ea"/>
              </a:rPr>
              <a:t>Test Condition : ASTM D 2240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- Measurement : Shore A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3AB52-8D4A-43B3-B8D1-3A6393E60699}"/>
              </a:ext>
            </a:extLst>
          </p:cNvPr>
          <p:cNvSpPr txBox="1"/>
          <p:nvPr/>
        </p:nvSpPr>
        <p:spPr>
          <a:xfrm>
            <a:off x="251525" y="847745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b="1" dirty="0" err="1">
                <a:latin typeface="+mj-ea"/>
                <a:ea typeface="+mj-ea"/>
              </a:rPr>
              <a:t>표면내구성테스트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FB6A4-4C87-4D4C-9DDA-8C7FC07B3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3" y="4386654"/>
            <a:ext cx="2975936" cy="2416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9FF904-9B55-4E03-A994-63D3D0707E72}"/>
              </a:ext>
            </a:extLst>
          </p:cNvPr>
          <p:cNvSpPr txBox="1"/>
          <p:nvPr/>
        </p:nvSpPr>
        <p:spPr>
          <a:xfrm>
            <a:off x="3018238" y="4800946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◀ </a:t>
            </a:r>
            <a:r>
              <a:rPr lang="ko-KR" altLang="en-US" sz="1100" b="1" dirty="0" err="1">
                <a:latin typeface="+mj-ea"/>
                <a:ea typeface="+mj-ea"/>
              </a:rPr>
              <a:t>연필경도계</a:t>
            </a: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437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F0FCB-1481-42D4-A818-0C8ED65AF3CC}"/>
              </a:ext>
            </a:extLst>
          </p:cNvPr>
          <p:cNvSpPr txBox="1"/>
          <p:nvPr/>
        </p:nvSpPr>
        <p:spPr>
          <a:xfrm>
            <a:off x="395536" y="106653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B8EEB-C175-4875-AF16-401E43A8FA8E}"/>
              </a:ext>
            </a:extLst>
          </p:cNvPr>
          <p:cNvSpPr txBox="1"/>
          <p:nvPr/>
        </p:nvSpPr>
        <p:spPr>
          <a:xfrm>
            <a:off x="630138" y="3292529"/>
            <a:ext cx="373852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- 90um </a:t>
            </a:r>
            <a:r>
              <a:rPr lang="ko-KR" altLang="en-US" sz="1100" dirty="0" err="1"/>
              <a:t>무기재</a:t>
            </a:r>
            <a:r>
              <a:rPr lang="ko-KR" altLang="en-US" sz="1100" dirty="0"/>
              <a:t> </a:t>
            </a:r>
            <a:r>
              <a:rPr lang="en-US" altLang="ko-KR" sz="1100" dirty="0"/>
              <a:t>Type</a:t>
            </a:r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- 2</a:t>
            </a:r>
            <a:r>
              <a:rPr lang="ko-KR" altLang="en-US" sz="1100" dirty="0"/>
              <a:t>번 샘플 레진 당사 제품과 동등 수준</a:t>
            </a:r>
            <a:endParaRPr lang="en-US" altLang="ko-KR" sz="1100" dirty="0"/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, ND-808EH-2  &gt;&gt;  ND-808EH-1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3. </a:t>
            </a:r>
            <a:r>
              <a:rPr lang="ko-KR" altLang="en-US" sz="1100" dirty="0" err="1"/>
              <a:t>슬립성</a:t>
            </a:r>
            <a:endParaRPr lang="en-US" altLang="ko-KR" sz="1100" dirty="0"/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&lt; ND-808E-2</a:t>
            </a:r>
          </a:p>
          <a:p>
            <a:r>
              <a:rPr lang="en-US" altLang="ko-KR" sz="1100" dirty="0"/>
              <a:t>          - ND-808EH-1 &lt;&lt; ND-808E-2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4.Tacky</a:t>
            </a:r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= ND-808EH-2</a:t>
            </a:r>
          </a:p>
          <a:p>
            <a:r>
              <a:rPr lang="en-US" altLang="ko-KR" sz="1100" dirty="0"/>
              <a:t>          - ND-808EH-1 &lt;&lt; ND-808EH-2</a:t>
            </a:r>
          </a:p>
          <a:p>
            <a:r>
              <a:rPr lang="en-US" altLang="ko-KR" sz="1100" dirty="0"/>
              <a:t>          - Tacky </a:t>
            </a:r>
            <a:r>
              <a:rPr lang="ko-KR" altLang="en-US" sz="1100" dirty="0"/>
              <a:t>有 </a:t>
            </a:r>
            <a:r>
              <a:rPr lang="en-US" altLang="ko-KR" sz="1100" dirty="0">
                <a:sym typeface="Wingdings" panose="05000000000000000000" pitchFamily="2" charset="2"/>
              </a:rPr>
              <a:t></a:t>
            </a:r>
            <a:r>
              <a:rPr lang="ko-KR" altLang="en-US" sz="1100" dirty="0"/>
              <a:t> 공정성 </a:t>
            </a:r>
            <a:r>
              <a:rPr lang="en-US" altLang="ko-KR" sz="1100" dirty="0"/>
              <a:t>NG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6F98F2B-0046-48E4-8903-2327C704E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14117"/>
              </p:ext>
            </p:extLst>
          </p:nvPr>
        </p:nvGraphicFramePr>
        <p:xfrm>
          <a:off x="630137" y="1468338"/>
          <a:ext cx="7771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280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12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EDB65-BF75-47D8-AC59-B08EE6004D64}"/>
              </a:ext>
            </a:extLst>
          </p:cNvPr>
          <p:cNvSpPr txBox="1"/>
          <p:nvPr/>
        </p:nvSpPr>
        <p:spPr>
          <a:xfrm>
            <a:off x="432144" y="980728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ND-808EH-2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C9BB67B-8E47-449B-8F7C-7D1AE0E1F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982"/>
              </p:ext>
            </p:extLst>
          </p:nvPr>
        </p:nvGraphicFramePr>
        <p:xfrm>
          <a:off x="590550" y="1382534"/>
          <a:ext cx="80200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846582414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18074324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16445693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85325920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326575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/>
                        <a:t>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27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2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09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57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3CCD15-D411-4407-AEA4-A422E334D148}"/>
              </a:ext>
            </a:extLst>
          </p:cNvPr>
          <p:cNvSpPr txBox="1"/>
          <p:nvPr/>
        </p:nvSpPr>
        <p:spPr>
          <a:xfrm>
            <a:off x="432144" y="88396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6A4CA-ACF7-45BB-846C-8107E338385C}"/>
              </a:ext>
            </a:extLst>
          </p:cNvPr>
          <p:cNvSpPr txBox="1"/>
          <p:nvPr/>
        </p:nvSpPr>
        <p:spPr>
          <a:xfrm>
            <a:off x="666744" y="2831531"/>
            <a:ext cx="311335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- 24 PET + EPU 90um 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KAPS EPU </a:t>
            </a:r>
            <a:r>
              <a:rPr lang="ko-KR" altLang="en-US" sz="1100" dirty="0"/>
              <a:t>레진 </a:t>
            </a:r>
            <a:r>
              <a:rPr lang="en-US" altLang="ko-KR" sz="1100" dirty="0"/>
              <a:t>&gt;&gt; </a:t>
            </a:r>
            <a:r>
              <a:rPr lang="ko-KR" altLang="en-US" sz="1100" dirty="0" err="1"/>
              <a:t>켐톤사</a:t>
            </a:r>
            <a:r>
              <a:rPr lang="ko-KR" altLang="en-US" sz="1100" dirty="0"/>
              <a:t> </a:t>
            </a:r>
            <a:r>
              <a:rPr lang="en-US" altLang="ko-KR" sz="1100" dirty="0"/>
              <a:t>EPU </a:t>
            </a:r>
            <a:r>
              <a:rPr lang="ko-KR" altLang="en-US" sz="1100" dirty="0"/>
              <a:t>레진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B4521EE-22A9-495B-8242-993E16E90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40544"/>
              </p:ext>
            </p:extLst>
          </p:nvPr>
        </p:nvGraphicFramePr>
        <p:xfrm>
          <a:off x="666744" y="1254566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OK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FEF848-E6D9-4953-8573-7A556B1C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45601"/>
              </p:ext>
            </p:extLst>
          </p:nvPr>
        </p:nvGraphicFramePr>
        <p:xfrm>
          <a:off x="666744" y="4465920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HBLUE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2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테스트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내굴곡장비를</a:t>
            </a:r>
            <a:r>
              <a:rPr lang="ko-KR" altLang="en-US" sz="1400" b="1" dirty="0">
                <a:latin typeface="+mn-ea"/>
              </a:rPr>
              <a:t> 통한 </a:t>
            </a:r>
            <a:r>
              <a:rPr lang="ko-KR" altLang="en-US" sz="1400" b="1" dirty="0" err="1">
                <a:latin typeface="+mn-ea"/>
              </a:rPr>
              <a:t>반복굴곡</a:t>
            </a:r>
            <a:r>
              <a:rPr lang="ko-KR" altLang="en-US" sz="1400" b="1" dirty="0">
                <a:latin typeface="+mn-ea"/>
              </a:rPr>
              <a:t> 이상유무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420888"/>
            <a:ext cx="6527688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평가방법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spc="65" dirty="0">
                <a:latin typeface="+mn-ea"/>
                <a:cs typeface="UKIJ CJK"/>
              </a:rPr>
              <a:t>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200" b="1" u="sng" kern="0" spc="-50" dirty="0">
              <a:solidFill>
                <a:srgbClr val="FF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2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Folding</a:t>
            </a:r>
            <a:r>
              <a:rPr lang="ko-KR" altLang="en-US" b="1" dirty="0">
                <a:latin typeface="+mn-ea"/>
              </a:rPr>
              <a:t>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Folding</a:t>
            </a:r>
            <a:r>
              <a:rPr lang="ko-KR" altLang="en-US" sz="1200" dirty="0">
                <a:latin typeface="LexiGulim"/>
                <a:cs typeface="LexiGulim"/>
              </a:rPr>
              <a:t>특성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93232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반복굴곡성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1D08B0-91C7-4536-A732-5F0913CF067E}"/>
              </a:ext>
            </a:extLst>
          </p:cNvPr>
          <p:cNvSpPr/>
          <p:nvPr/>
        </p:nvSpPr>
        <p:spPr>
          <a:xfrm>
            <a:off x="1475656" y="2439422"/>
            <a:ext cx="6082664" cy="113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58CC2-96BD-4AAA-B98E-6892AB0C3E2D}"/>
              </a:ext>
            </a:extLst>
          </p:cNvPr>
          <p:cNvSpPr txBox="1"/>
          <p:nvPr/>
        </p:nvSpPr>
        <p:spPr>
          <a:xfrm>
            <a:off x="1475657" y="2490662"/>
            <a:ext cx="6082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내굴곡장비를</a:t>
            </a:r>
            <a:r>
              <a:rPr lang="ko-KR" altLang="en-US" sz="1200" b="1" dirty="0">
                <a:latin typeface="+mn-ea"/>
              </a:rPr>
              <a:t> 통한 </a:t>
            </a:r>
            <a:r>
              <a:rPr lang="ko-KR" altLang="en-US" sz="1200" b="1" dirty="0" err="1">
                <a:latin typeface="+mn-ea"/>
              </a:rPr>
              <a:t>반복굴곡</a:t>
            </a:r>
            <a:r>
              <a:rPr lang="ko-KR" altLang="en-US" sz="1200" b="1" dirty="0">
                <a:latin typeface="+mn-ea"/>
              </a:rPr>
              <a:t> 이상유무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7E6A8A-262C-4A39-B37B-4048C2A07A8A}"/>
              </a:ext>
            </a:extLst>
          </p:cNvPr>
          <p:cNvSpPr txBox="1"/>
          <p:nvPr/>
        </p:nvSpPr>
        <p:spPr>
          <a:xfrm>
            <a:off x="1530648" y="2776815"/>
            <a:ext cx="5998590" cy="10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평가방법 </a:t>
            </a:r>
            <a:r>
              <a:rPr lang="en-US" altLang="ko-KR" sz="1000" dirty="0">
                <a:latin typeface="+mn-ea"/>
              </a:rPr>
              <a:t>:</a:t>
            </a:r>
            <a:r>
              <a:rPr lang="en-US" altLang="ko-KR" sz="1000" spc="65" dirty="0">
                <a:latin typeface="+mn-ea"/>
                <a:cs typeface="UKIJ CJK"/>
              </a:rPr>
              <a:t>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000" kern="0" spc="-5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0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10C5BD4B-E1B3-450A-B015-6FFACBF75613}"/>
              </a:ext>
            </a:extLst>
          </p:cNvPr>
          <p:cNvSpPr txBox="1"/>
          <p:nvPr/>
        </p:nvSpPr>
        <p:spPr>
          <a:xfrm>
            <a:off x="2267744" y="3717032"/>
            <a:ext cx="45427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86BB3-1170-4290-90DA-CE2A2623B87F}"/>
              </a:ext>
            </a:extLst>
          </p:cNvPr>
          <p:cNvSpPr txBox="1"/>
          <p:nvPr/>
        </p:nvSpPr>
        <p:spPr>
          <a:xfrm>
            <a:off x="611560" y="1124744"/>
            <a:ext cx="4004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반복굴곡성</a:t>
            </a:r>
            <a:endParaRPr lang="en-US" altLang="ko-KR" sz="1200" dirty="0"/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시험규격 </a:t>
            </a:r>
            <a:r>
              <a:rPr lang="en-US" altLang="ko-KR" sz="1200" dirty="0"/>
              <a:t>: IEC-62715-6-1</a:t>
            </a:r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측정시료 </a:t>
            </a:r>
            <a:r>
              <a:rPr lang="en-US" altLang="ko-KR" sz="1200" dirty="0"/>
              <a:t>: KAPS EPU Film</a:t>
            </a:r>
          </a:p>
          <a:p>
            <a:r>
              <a:rPr lang="en-US" altLang="ko-KR" sz="1200" dirty="0"/>
              <a:t>    - Test condition :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60</a:t>
            </a:r>
            <a:r>
              <a:rPr lang="ko-KR" altLang="en-US" sz="1200" dirty="0"/>
              <a:t>˚</a:t>
            </a:r>
            <a:r>
              <a:rPr lang="en-US" altLang="ko-KR" sz="1200" dirty="0"/>
              <a:t>C</a:t>
            </a:r>
          </a:p>
          <a:p>
            <a:r>
              <a:rPr lang="en-US" altLang="ko-KR" sz="1200" dirty="0"/>
              <a:t>                          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-20</a:t>
            </a:r>
            <a:r>
              <a:rPr lang="ko-KR" altLang="en-US" sz="1200" dirty="0"/>
              <a:t> ˚</a:t>
            </a:r>
            <a:r>
              <a:rPr lang="en-US" altLang="ko-KR" sz="1200" dirty="0"/>
              <a:t>C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AB839-2C40-46AA-B935-84BB39763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80001"/>
            <a:ext cx="2232248" cy="2095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9A7E8-9D2A-42AC-BB6A-1E76D2608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4506503" y="4077072"/>
            <a:ext cx="2232248" cy="2098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17265-7F46-4733-A8EE-D01169BFE098}"/>
              </a:ext>
            </a:extLst>
          </p:cNvPr>
          <p:cNvSpPr txBox="1"/>
          <p:nvPr/>
        </p:nvSpPr>
        <p:spPr>
          <a:xfrm>
            <a:off x="2396670" y="6387942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sym typeface="Wingdings" panose="05000000000000000000" pitchFamily="2" charset="2"/>
              </a:rPr>
              <a:t>반복굴곡성테스트</a:t>
            </a:r>
            <a:r>
              <a:rPr lang="ko-KR" altLang="en-US" sz="1200" dirty="0">
                <a:sym typeface="Wingdings" panose="05000000000000000000" pitchFamily="2" charset="2"/>
              </a:rPr>
              <a:t> 진행 외관 들뜸 및 찢어짐 이상 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690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점착력</a:t>
            </a:r>
            <a:r>
              <a:rPr lang="ko-KR" altLang="en-US" sz="1400" b="1" dirty="0">
                <a:latin typeface="+mn-ea"/>
              </a:rPr>
              <a:t> 테스트 목표 </a:t>
            </a:r>
            <a:r>
              <a:rPr lang="en-US" altLang="ko-KR" sz="1400" b="1" dirty="0">
                <a:latin typeface="+mn-ea"/>
              </a:rPr>
              <a:t>: AF</a:t>
            </a:r>
            <a:r>
              <a:rPr lang="ko-KR" altLang="en-US" sz="1400" b="1" dirty="0">
                <a:latin typeface="+mn-ea"/>
              </a:rPr>
              <a:t>용 점착제 소재개발을 통해 </a:t>
            </a:r>
            <a:r>
              <a:rPr lang="ko-KR" altLang="en-US" sz="1400" b="1" dirty="0" err="1">
                <a:latin typeface="+mn-ea"/>
              </a:rPr>
              <a:t>밀착력</a:t>
            </a:r>
            <a:r>
              <a:rPr lang="ko-KR" altLang="en-US" sz="1400" b="1" dirty="0">
                <a:latin typeface="+mn-ea"/>
              </a:rPr>
              <a:t> 확보 및 </a:t>
            </a:r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187624" y="2389916"/>
            <a:ext cx="6768752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- Target : 1500gf/inch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</a:t>
            </a:r>
            <a:endParaRPr lang="en-US" altLang="ko-KR" sz="1200" b="1" u="sng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신규 출시되는 </a:t>
            </a:r>
            <a:r>
              <a:rPr lang="ko-KR" altLang="en-US" sz="1200" dirty="0" err="1">
                <a:latin typeface="+mn-ea"/>
              </a:rPr>
              <a:t>폴더블</a:t>
            </a:r>
            <a:r>
              <a:rPr lang="ko-KR" altLang="en-US" sz="1200" dirty="0">
                <a:latin typeface="+mn-ea"/>
              </a:rPr>
              <a:t> 액정의 </a:t>
            </a:r>
            <a:r>
              <a:rPr lang="en-US" altLang="ko-KR" sz="1200" dirty="0">
                <a:latin typeface="+mn-ea"/>
              </a:rPr>
              <a:t>AF</a:t>
            </a:r>
            <a:r>
              <a:rPr lang="ko-KR" altLang="en-US" sz="1200" dirty="0">
                <a:latin typeface="+mn-ea"/>
              </a:rPr>
              <a:t> 접촉각이 상승함에 따라 요구되는 </a:t>
            </a:r>
            <a:r>
              <a:rPr lang="ko-KR" altLang="en-US" sz="1200" dirty="0" err="1">
                <a:latin typeface="+mn-ea"/>
              </a:rPr>
              <a:t>점착력이</a:t>
            </a:r>
            <a:r>
              <a:rPr lang="ko-KR" altLang="en-US" sz="1200" dirty="0">
                <a:latin typeface="+mn-ea"/>
              </a:rPr>
              <a:t> 상승되고 있음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110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115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점착제 </a:t>
            </a:r>
            <a:r>
              <a:rPr lang="ko-KR" altLang="en-US" b="1" dirty="0" err="1">
                <a:latin typeface="+mn-ea"/>
              </a:rPr>
              <a:t>점착력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점착력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4194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3FF07-C130-4A66-B2C2-745D9558FBDB}"/>
              </a:ext>
            </a:extLst>
          </p:cNvPr>
          <p:cNvSpPr txBox="1"/>
          <p:nvPr/>
        </p:nvSpPr>
        <p:spPr>
          <a:xfrm>
            <a:off x="432144" y="1037263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1. </a:t>
            </a:r>
            <a:r>
              <a:rPr lang="ko-KR" altLang="en-US" sz="1050" b="1" dirty="0">
                <a:latin typeface="+mn-ea"/>
              </a:rPr>
              <a:t>생산 공정조건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7362E-765A-41D5-8F23-7EB77434139A}"/>
              </a:ext>
            </a:extLst>
          </p:cNvPr>
          <p:cNvSpPr txBox="1"/>
          <p:nvPr/>
        </p:nvSpPr>
        <p:spPr>
          <a:xfrm>
            <a:off x="593407" y="1280111"/>
            <a:ext cx="1447832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err="1"/>
              <a:t>주행조건</a:t>
            </a:r>
            <a:endParaRPr lang="en-US" altLang="ko-KR" sz="1000" dirty="0"/>
          </a:p>
          <a:p>
            <a:r>
              <a:rPr lang="en-US" altLang="ko-KR" sz="1100" dirty="0"/>
              <a:t>     -  Roll Speed : 2m/s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err="1"/>
              <a:t>광량조건</a:t>
            </a:r>
            <a:endParaRPr lang="en-US" altLang="ko-KR" sz="1000" dirty="0"/>
          </a:p>
          <a:p>
            <a:r>
              <a:rPr lang="en-US" altLang="ko-KR" sz="1000" dirty="0"/>
              <a:t>     -  1</a:t>
            </a:r>
            <a:r>
              <a:rPr lang="ko-KR" altLang="en-US" sz="1000" dirty="0"/>
              <a:t>차 평면</a:t>
            </a:r>
            <a:r>
              <a:rPr lang="en-US" altLang="ko-KR" sz="1000" dirty="0"/>
              <a:t>UV : 50mJ</a:t>
            </a:r>
          </a:p>
          <a:p>
            <a:r>
              <a:rPr lang="en-US" altLang="ko-KR" sz="1000" dirty="0"/>
              <a:t>     -  2</a:t>
            </a:r>
            <a:r>
              <a:rPr lang="ko-KR" altLang="en-US" sz="1000" dirty="0"/>
              <a:t>차 고압 </a:t>
            </a:r>
            <a:r>
              <a:rPr lang="en-US" altLang="ko-KR" sz="1000" dirty="0"/>
              <a:t>: 1500mJ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DCBFF-B576-43C6-BC59-D49C8EA4C8B8}"/>
              </a:ext>
            </a:extLst>
          </p:cNvPr>
          <p:cNvSpPr txBox="1"/>
          <p:nvPr/>
        </p:nvSpPr>
        <p:spPr>
          <a:xfrm>
            <a:off x="432144" y="2248737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2. </a:t>
            </a:r>
            <a:r>
              <a:rPr lang="ko-KR" altLang="en-US" sz="1050" b="1" dirty="0">
                <a:latin typeface="+mn-ea"/>
              </a:rPr>
              <a:t>측정결과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BBC0DB7-4EF9-4549-A209-6B3EC61560C6}"/>
              </a:ext>
            </a:extLst>
          </p:cNvPr>
          <p:cNvGraphicFramePr>
            <a:graphicFrameLocks noGrp="1"/>
          </p:cNvGraphicFramePr>
          <p:nvPr/>
        </p:nvGraphicFramePr>
        <p:xfrm>
          <a:off x="723896" y="2564610"/>
          <a:ext cx="7315203" cy="1869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884138030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060211604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2421936"/>
                    </a:ext>
                  </a:extLst>
                </a:gridCol>
              </a:tblGrid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레진명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090442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NPC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NPC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410570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두께</a:t>
                      </a:r>
                      <a:r>
                        <a:rPr lang="en-US" altLang="ko-KR" sz="1000" dirty="0"/>
                        <a:t>(um)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245841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en-US" altLang="ko-KR" sz="1000" dirty="0"/>
                        <a:t>(gf)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287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005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0141D88-CEA0-4944-9AA9-75459DFFE7B8}"/>
              </a:ext>
            </a:extLst>
          </p:cNvPr>
          <p:cNvSpPr txBox="1"/>
          <p:nvPr/>
        </p:nvSpPr>
        <p:spPr>
          <a:xfrm>
            <a:off x="593407" y="4655458"/>
            <a:ext cx="553869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50" dirty="0" err="1"/>
              <a:t>점착력</a:t>
            </a:r>
            <a:r>
              <a:rPr lang="ko-KR" altLang="en-US" sz="1050" dirty="0"/>
              <a:t> </a:t>
            </a:r>
            <a:r>
              <a:rPr lang="en-US" altLang="ko-KR" sz="1050" dirty="0"/>
              <a:t>NG</a:t>
            </a:r>
          </a:p>
          <a:p>
            <a:r>
              <a:rPr lang="en-US" altLang="ko-KR" sz="1050" dirty="0"/>
              <a:t>     -&gt; KAPS </a:t>
            </a:r>
            <a:r>
              <a:rPr lang="ko-KR" altLang="en-US" sz="1050" dirty="0"/>
              <a:t>타겟 </a:t>
            </a:r>
            <a:r>
              <a:rPr lang="ko-KR" altLang="en-US" sz="1050" dirty="0" err="1"/>
              <a:t>점착력</a:t>
            </a:r>
            <a:r>
              <a:rPr lang="ko-KR" altLang="en-US" sz="1050" dirty="0"/>
              <a:t> </a:t>
            </a:r>
            <a:r>
              <a:rPr lang="en-US" altLang="ko-KR" sz="1050" dirty="0"/>
              <a:t>1500gf </a:t>
            </a:r>
            <a:r>
              <a:rPr lang="ko-KR" altLang="en-US" sz="1050" dirty="0"/>
              <a:t>이상</a:t>
            </a:r>
            <a:endParaRPr lang="en-US" altLang="ko-KR" sz="1050" dirty="0"/>
          </a:p>
          <a:p>
            <a:r>
              <a:rPr lang="en-US" altLang="ko-KR" sz="1050" dirty="0"/>
              <a:t>     -&gt; KAPS Line </a:t>
            </a:r>
            <a:r>
              <a:rPr lang="ko-KR" altLang="en-US" sz="1050" dirty="0" err="1"/>
              <a:t>적용시</a:t>
            </a:r>
            <a:r>
              <a:rPr lang="ko-KR" altLang="en-US" sz="1050" dirty="0"/>
              <a:t> 공정상 광은 </a:t>
            </a:r>
            <a:r>
              <a:rPr lang="en-US" altLang="ko-KR" sz="1050" dirty="0"/>
              <a:t>1</a:t>
            </a:r>
            <a:r>
              <a:rPr lang="ko-KR" altLang="en-US" sz="1050" dirty="0"/>
              <a:t>차</a:t>
            </a:r>
            <a:r>
              <a:rPr lang="en-US" altLang="ko-KR" sz="1050" dirty="0"/>
              <a:t>UV, 2</a:t>
            </a:r>
            <a:r>
              <a:rPr lang="ko-KR" altLang="en-US" sz="1050" dirty="0"/>
              <a:t>차 고압 통과하여야함</a:t>
            </a:r>
            <a:endParaRPr lang="en-US" altLang="ko-KR" sz="1050" dirty="0"/>
          </a:p>
          <a:p>
            <a:r>
              <a:rPr lang="en-US" altLang="ko-KR" sz="1050" dirty="0"/>
              <a:t>     -&gt; </a:t>
            </a:r>
            <a:r>
              <a:rPr lang="ko-KR" altLang="en-US" sz="1050" dirty="0"/>
              <a:t>점착제의 두께 타겟은 </a:t>
            </a:r>
            <a:r>
              <a:rPr lang="en-US" altLang="ko-KR" sz="1050" dirty="0"/>
              <a:t>25um </a:t>
            </a:r>
            <a:r>
              <a:rPr lang="ko-KR" altLang="en-US" sz="1050" dirty="0"/>
              <a:t>이며 </a:t>
            </a:r>
            <a:r>
              <a:rPr lang="en-US" altLang="ko-KR" sz="1050" dirty="0"/>
              <a:t>1</a:t>
            </a:r>
            <a:r>
              <a:rPr lang="ko-KR" altLang="en-US" sz="1050" dirty="0"/>
              <a:t>차</a:t>
            </a:r>
            <a:r>
              <a:rPr lang="en-US" altLang="ko-KR" sz="1050" dirty="0"/>
              <a:t>,  2</a:t>
            </a:r>
            <a:r>
              <a:rPr lang="ko-KR" altLang="en-US" sz="1050" dirty="0"/>
              <a:t>차 광량을 주는 조건으로 제작되어야 함 </a:t>
            </a:r>
            <a:endParaRPr lang="en-US" altLang="ko-KR" sz="1050" dirty="0"/>
          </a:p>
          <a:p>
            <a:r>
              <a:rPr lang="ko-KR" altLang="en-US" sz="1050" dirty="0"/>
              <a:t>     </a:t>
            </a:r>
            <a:r>
              <a:rPr lang="en-US" altLang="ko-KR" sz="1050" dirty="0"/>
              <a:t>-&gt; </a:t>
            </a:r>
            <a:r>
              <a:rPr lang="ko-KR" altLang="en-US" sz="1050" dirty="0" err="1"/>
              <a:t>점착력</a:t>
            </a:r>
            <a:r>
              <a:rPr lang="ko-KR" altLang="en-US" sz="1050" dirty="0"/>
              <a:t> 개선이 필요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9331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59A502-2946-4739-8615-E81009C21F6B}"/>
              </a:ext>
            </a:extLst>
          </p:cNvPr>
          <p:cNvSpPr txBox="1"/>
          <p:nvPr/>
        </p:nvSpPr>
        <p:spPr>
          <a:xfrm>
            <a:off x="432144" y="953699"/>
            <a:ext cx="9332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1. </a:t>
            </a:r>
            <a:r>
              <a:rPr lang="ko-KR" altLang="en-US" sz="1050" b="1" dirty="0">
                <a:latin typeface="+mn-ea"/>
              </a:rPr>
              <a:t>측정 결과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7CB05D-35E7-49FF-ADBB-07D9459A54CF}"/>
              </a:ext>
            </a:extLst>
          </p:cNvPr>
          <p:cNvGraphicFramePr>
            <a:graphicFrameLocks noGrp="1"/>
          </p:cNvGraphicFramePr>
          <p:nvPr/>
        </p:nvGraphicFramePr>
        <p:xfrm>
          <a:off x="638175" y="1207615"/>
          <a:ext cx="7839075" cy="501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815">
                  <a:extLst>
                    <a:ext uri="{9D8B030D-6E8A-4147-A177-3AD203B41FA5}">
                      <a16:colId xmlns:a16="http://schemas.microsoft.com/office/drawing/2014/main" val="3818321484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938463957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81604369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07162178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4230949396"/>
                    </a:ext>
                  </a:extLst>
                </a:gridCol>
              </a:tblGrid>
              <a:tr h="4557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레진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7070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당사 광량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650gf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671647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630gf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826834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88602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468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9400"/>
                  </a:ext>
                </a:extLst>
              </a:tr>
              <a:tr h="4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875595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292238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UV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조사 방향 변경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동일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13433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30min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에이징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266308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40296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141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8EEB5EF-CD9E-44B4-9DA7-F968C46D1F60}"/>
              </a:ext>
            </a:extLst>
          </p:cNvPr>
          <p:cNvSpPr txBox="1"/>
          <p:nvPr/>
        </p:nvSpPr>
        <p:spPr>
          <a:xfrm>
            <a:off x="638175" y="6351131"/>
            <a:ext cx="7051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>
                <a:latin typeface="+mn-ea"/>
              </a:rPr>
              <a:t>Aging </a:t>
            </a:r>
            <a:r>
              <a:rPr lang="ko-KR" altLang="ko-KR" sz="1000" dirty="0">
                <a:latin typeface="+mn-ea"/>
              </a:rPr>
              <a:t>한 결과 값이 더 높게 측정 되나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액정보호필름의 </a:t>
            </a:r>
            <a:r>
              <a:rPr lang="en-US" altLang="ko-KR" sz="1000" dirty="0">
                <a:latin typeface="+mn-ea"/>
              </a:rPr>
              <a:t>Concept</a:t>
            </a:r>
            <a:r>
              <a:rPr lang="ko-KR" altLang="ko-KR" sz="1000" dirty="0">
                <a:latin typeface="+mn-ea"/>
              </a:rPr>
              <a:t>상</a:t>
            </a:r>
            <a:r>
              <a:rPr lang="en-US" altLang="ko-KR" sz="1000" dirty="0">
                <a:latin typeface="+mn-ea"/>
              </a:rPr>
              <a:t> Aging </a:t>
            </a:r>
            <a:r>
              <a:rPr lang="ko-KR" altLang="ko-KR" sz="1000" dirty="0">
                <a:latin typeface="+mn-ea"/>
              </a:rPr>
              <a:t>후의 부착력은 의미가 없을 것으로 보여</a:t>
            </a:r>
            <a:r>
              <a:rPr lang="ko-KR" altLang="en-US" sz="1000" dirty="0">
                <a:latin typeface="+mn-ea"/>
              </a:rPr>
              <a:t>짐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BB99-195D-4250-9FBA-E19D840F87EA}"/>
              </a:ext>
            </a:extLst>
          </p:cNvPr>
          <p:cNvSpPr txBox="1"/>
          <p:nvPr/>
        </p:nvSpPr>
        <p:spPr>
          <a:xfrm>
            <a:off x="6572250" y="953699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점착력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3</a:t>
            </a:r>
            <a:r>
              <a:rPr lang="ko-KR" altLang="en-US" sz="1000" dirty="0">
                <a:latin typeface="+mn-ea"/>
              </a:rPr>
              <a:t>회 측정 후 평균값</a:t>
            </a:r>
          </a:p>
        </p:txBody>
      </p:sp>
    </p:spTree>
    <p:extLst>
      <p:ext uri="{BB962C8B-B14F-4D97-AF65-F5344CB8AC3E}">
        <p14:creationId xmlns:p14="http://schemas.microsoft.com/office/powerpoint/2010/main" val="81971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403BD-7978-442C-A2CE-ADEE091CC6DC}"/>
              </a:ext>
            </a:extLst>
          </p:cNvPr>
          <p:cNvSpPr txBox="1"/>
          <p:nvPr/>
        </p:nvSpPr>
        <p:spPr>
          <a:xfrm>
            <a:off x="441669" y="972574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1. </a:t>
            </a:r>
            <a:r>
              <a:rPr lang="ko-KR" altLang="en-US" sz="1100" b="1" dirty="0"/>
              <a:t>측정 결과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658D04-50AD-42A2-9704-D403DE719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91832"/>
              </p:ext>
            </p:extLst>
          </p:nvPr>
        </p:nvGraphicFramePr>
        <p:xfrm>
          <a:off x="666750" y="1234183"/>
          <a:ext cx="7825496" cy="3570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374">
                  <a:extLst>
                    <a:ext uri="{9D8B030D-6E8A-4147-A177-3AD203B41FA5}">
                      <a16:colId xmlns:a16="http://schemas.microsoft.com/office/drawing/2014/main" val="3911621918"/>
                    </a:ext>
                  </a:extLst>
                </a:gridCol>
                <a:gridCol w="4108416">
                  <a:extLst>
                    <a:ext uri="{9D8B030D-6E8A-4147-A177-3AD203B41FA5}">
                      <a16:colId xmlns:a16="http://schemas.microsoft.com/office/drawing/2014/main" val="4263855648"/>
                    </a:ext>
                  </a:extLst>
                </a:gridCol>
                <a:gridCol w="1760706">
                  <a:extLst>
                    <a:ext uri="{9D8B030D-6E8A-4147-A177-3AD203B41FA5}">
                      <a16:colId xmlns:a16="http://schemas.microsoft.com/office/drawing/2014/main" val="2563484532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3342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305.75gf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9903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564.29gf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78600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dirty="0"/>
                        <a:t>: 500mJ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249.53gf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440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211.09gf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909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300mJ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202.08gf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698170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1552.1gf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415879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1181.5gf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7740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261019-864F-4F76-9097-3126FC8DE3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1669219"/>
            <a:ext cx="4069255" cy="420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2F971-3029-4436-9873-438BE471CE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119867"/>
            <a:ext cx="4069255" cy="4263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9C5F35-8856-4777-983E-18775645E4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564904"/>
            <a:ext cx="4069255" cy="4141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1613E5-C09D-44DC-A0B2-4A1D154CC0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009549"/>
            <a:ext cx="4069256" cy="4134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C1FE77-F5D5-4981-8D36-421D69E72F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345" y="3449863"/>
            <a:ext cx="4081448" cy="442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272F6C-2C5D-4FEE-8CE9-0B1B6F0A293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906701"/>
            <a:ext cx="4069255" cy="4317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249CB3-AE6B-40CF-8803-AEA2B844EB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4365303"/>
            <a:ext cx="4069255" cy="4026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5D5E756-1FC3-4932-9813-2B4DCE26C94F}"/>
              </a:ext>
            </a:extLst>
          </p:cNvPr>
          <p:cNvSpPr txBox="1"/>
          <p:nvPr/>
        </p:nvSpPr>
        <p:spPr>
          <a:xfrm>
            <a:off x="441669" y="5016692"/>
            <a:ext cx="8155948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+mn-ea"/>
              </a:rPr>
              <a:t>NUG-300 </a:t>
            </a:r>
            <a:r>
              <a:rPr lang="ko-KR" altLang="en-US" sz="1100" dirty="0">
                <a:latin typeface="+mn-ea"/>
              </a:rPr>
              <a:t>개선 점착제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공정조건별 </a:t>
            </a:r>
            <a:r>
              <a:rPr lang="en-US" altLang="ko-KR" sz="1100" dirty="0">
                <a:latin typeface="+mn-ea"/>
              </a:rPr>
              <a:t>Test </a:t>
            </a:r>
            <a:r>
              <a:rPr lang="ko-KR" altLang="en-US" sz="1100" dirty="0">
                <a:latin typeface="+mn-ea"/>
              </a:rPr>
              <a:t>결과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당사의 기존 </a:t>
            </a:r>
            <a:r>
              <a:rPr lang="en-US" altLang="ko-KR" sz="1100" dirty="0">
                <a:latin typeface="+mn-ea"/>
              </a:rPr>
              <a:t>Lab</a:t>
            </a:r>
            <a:r>
              <a:rPr lang="ko-KR" altLang="en-US" sz="1100" dirty="0">
                <a:latin typeface="+mn-ea"/>
              </a:rPr>
              <a:t>공정</a:t>
            </a:r>
            <a:r>
              <a:rPr lang="en-US" altLang="ko-KR" sz="1100" dirty="0">
                <a:latin typeface="+mn-ea"/>
              </a:rPr>
              <a:t>(50/1500mJ)</a:t>
            </a:r>
            <a:r>
              <a:rPr lang="ko-KR" altLang="en-US" sz="1100" dirty="0">
                <a:latin typeface="+mn-ea"/>
              </a:rPr>
              <a:t>에서의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564.29gf </a:t>
            </a:r>
            <a:r>
              <a:rPr lang="ko-KR" altLang="en-US" sz="1100" dirty="0">
                <a:latin typeface="+mn-ea"/>
              </a:rPr>
              <a:t>수준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최소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차 광량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경화 시작점</a:t>
            </a:r>
            <a:r>
              <a:rPr lang="en-US" altLang="ko-KR" sz="1100" dirty="0">
                <a:latin typeface="+mn-ea"/>
              </a:rPr>
              <a:t>) 15mJ Test </a:t>
            </a:r>
            <a:r>
              <a:rPr lang="ko-KR" altLang="en-US" sz="1100" dirty="0">
                <a:latin typeface="+mn-ea"/>
              </a:rPr>
              <a:t>결과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떨어짐을 보임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- 1</a:t>
            </a:r>
            <a:r>
              <a:rPr lang="ko-KR" altLang="en-US" sz="1100" dirty="0">
                <a:latin typeface="+mn-ea"/>
              </a:rPr>
              <a:t>차 광량을 주지 않고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차 광량을 </a:t>
            </a:r>
            <a:r>
              <a:rPr lang="ko-KR" altLang="en-US" sz="1100" dirty="0" err="1">
                <a:latin typeface="+mn-ea"/>
              </a:rPr>
              <a:t>주었을때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500mJ</a:t>
            </a:r>
            <a:r>
              <a:rPr lang="ko-KR" altLang="en-US" sz="1100" dirty="0">
                <a:latin typeface="+mn-ea"/>
              </a:rPr>
              <a:t>에서 가장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높은 </a:t>
            </a:r>
            <a:r>
              <a:rPr lang="ko-KR" altLang="en-US" sz="1100" b="1" u="sng" dirty="0" err="1">
                <a:solidFill>
                  <a:srgbClr val="FF0000"/>
                </a:solidFill>
                <a:latin typeface="+mn-ea"/>
              </a:rPr>
              <a:t>점착력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100" b="1" u="sng" dirty="0">
                <a:solidFill>
                  <a:srgbClr val="FF0000"/>
                </a:solidFill>
                <a:latin typeface="+mn-ea"/>
              </a:rPr>
              <a:t>1552.1gf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을 보임</a:t>
            </a:r>
            <a:r>
              <a:rPr lang="en-US" altLang="ko-KR" sz="1100" dirty="0">
                <a:latin typeface="+mn-ea"/>
              </a:rPr>
              <a:t>.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307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DE1BF-4765-402F-BF2C-B5750301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926410"/>
            <a:ext cx="9083887" cy="5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내황변특성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자외선 조사하여 </a:t>
            </a:r>
            <a:r>
              <a:rPr lang="ko-KR" altLang="en-US" sz="1400" b="1" dirty="0" err="1">
                <a:latin typeface="+mn-ea"/>
              </a:rPr>
              <a:t>황변이</a:t>
            </a:r>
            <a:r>
              <a:rPr lang="ko-KR" altLang="en-US" sz="1400" b="1" dirty="0">
                <a:latin typeface="+mn-ea"/>
              </a:rPr>
              <a:t> 진행되는 정도를 </a:t>
            </a:r>
            <a:r>
              <a:rPr lang="en-US" altLang="ko-KR" sz="1400" b="1" dirty="0">
                <a:latin typeface="+mn-ea"/>
              </a:rPr>
              <a:t>YI(Yellow Index)</a:t>
            </a:r>
            <a:r>
              <a:rPr lang="ko-KR" altLang="en-US" sz="1400" b="1" dirty="0">
                <a:latin typeface="+mn-ea"/>
              </a:rPr>
              <a:t>수치로 판단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298825"/>
            <a:ext cx="652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ASTM D 1925 </a:t>
            </a:r>
            <a:r>
              <a:rPr lang="ko-KR" altLang="en-US" sz="1200" dirty="0">
                <a:latin typeface="+mj-ea"/>
                <a:ea typeface="+mj-ea"/>
                <a:sym typeface="Wingdings" panose="05000000000000000000" pitchFamily="2" charset="2"/>
              </a:rPr>
              <a:t>규격으로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YI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값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5 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이하 </a:t>
            </a:r>
            <a:endParaRPr lang="en-US" altLang="ko-KR" sz="1200" b="1" u="sng" dirty="0">
              <a:solidFill>
                <a:srgbClr val="FF000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</a:t>
            </a:r>
            <a:r>
              <a:rPr lang="en-US" altLang="ko-KR" sz="1200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Y.I : COLOR MASTER(</a:t>
            </a:r>
            <a:r>
              <a:rPr lang="en-US" altLang="ko-KR" sz="1200" dirty="0" err="1">
                <a:latin typeface="+mj-ea"/>
                <a:ea typeface="+mj-ea"/>
              </a:rPr>
              <a:t>shinco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내황변특성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내황변특성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8772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DA96F-DCC8-48A9-BF50-28FC2598BB41}"/>
              </a:ext>
            </a:extLst>
          </p:cNvPr>
          <p:cNvSpPr txBox="1"/>
          <p:nvPr/>
        </p:nvSpPr>
        <p:spPr>
          <a:xfrm>
            <a:off x="155912" y="1139474"/>
            <a:ext cx="475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QUV Test 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      </a:t>
            </a: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 QUV Condition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200" b="1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Y.I : 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AC4CFFD-50E3-4051-BE06-B6744C06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77091"/>
              </p:ext>
            </p:extLst>
          </p:nvPr>
        </p:nvGraphicFramePr>
        <p:xfrm>
          <a:off x="345564" y="2652139"/>
          <a:ext cx="8334566" cy="122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3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48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초기값</a:t>
                      </a: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100hr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200hr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77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AIR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</a:t>
                      </a:r>
                      <a:r>
                        <a:rPr lang="en-US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150um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26.17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21.32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31.01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25.35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 75um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3.58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28.29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22.93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36.02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29.29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j-ea"/>
                          <a:ea typeface="+mj-ea"/>
                        </a:rPr>
                        <a:t>KAPS</a:t>
                      </a:r>
                      <a:r>
                        <a:rPr lang="en-US" altLang="ko-KR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Elastomer Film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2.13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3.72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9804E35-47BD-4ED0-88C2-AFE8EF8672F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6:$P$18"/>
              </a:ext>
            </a:extLst>
          </p:cNvPicPr>
          <p:nvPr/>
        </p:nvPicPr>
        <p:blipFill rotWithShape="1">
          <a:blip r:embed="rId3"/>
          <a:srcRect l="40504" t="11510" r="549"/>
          <a:stretch/>
        </p:blipFill>
        <p:spPr bwMode="auto">
          <a:xfrm>
            <a:off x="345564" y="4406932"/>
            <a:ext cx="8334566" cy="233188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0" name="그림 19" descr="외관.jpg">
            <a:extLst>
              <a:ext uri="{FF2B5EF4-FFF2-40B4-BE49-F238E27FC236}">
                <a16:creationId xmlns:a16="http://schemas.microsoft.com/office/drawing/2014/main" id="{BE1E13A7-5387-47B3-82BD-51A083975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80" y="1315339"/>
            <a:ext cx="1901894" cy="114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C:\Users\KAPS_RND\Desktop\180903_QUV 조건_2.jpg">
            <a:extLst>
              <a:ext uri="{FF2B5EF4-FFF2-40B4-BE49-F238E27FC236}">
                <a16:creationId xmlns:a16="http://schemas.microsoft.com/office/drawing/2014/main" id="{92E5EF41-7A93-446C-A0F7-D17546F4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8" y="1484784"/>
            <a:ext cx="719708" cy="9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903F88-354D-4FEF-9FEF-1BF5892EE5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27361" r="34259" b="23333"/>
          <a:stretch/>
        </p:blipFill>
        <p:spPr>
          <a:xfrm>
            <a:off x="6084168" y="4771136"/>
            <a:ext cx="2520280" cy="18262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C04BFF-B35C-4729-A0C3-DF428002A47C}"/>
              </a:ext>
            </a:extLst>
          </p:cNvPr>
          <p:cNvSpPr/>
          <p:nvPr/>
        </p:nvSpPr>
        <p:spPr>
          <a:xfrm>
            <a:off x="6804248" y="2847810"/>
            <a:ext cx="792088" cy="1033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t="23968" r="12977" b="8493"/>
          <a:stretch/>
        </p:blipFill>
        <p:spPr>
          <a:xfrm>
            <a:off x="5148064" y="1391538"/>
            <a:ext cx="1306275" cy="10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31558A3-9C5F-4C6C-B54C-6E1FEB95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22104"/>
              </p:ext>
            </p:extLst>
          </p:nvPr>
        </p:nvGraphicFramePr>
        <p:xfrm>
          <a:off x="590550" y="4449584"/>
          <a:ext cx="8020053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5013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1541838954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ND-808EH-2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10.76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8.17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C0D20FE-1B56-4A8F-9529-11C712D4B98C}"/>
              </a:ext>
            </a:extLst>
          </p:cNvPr>
          <p:cNvSpPr txBox="1"/>
          <p:nvPr/>
        </p:nvSpPr>
        <p:spPr>
          <a:xfrm>
            <a:off x="619404" y="6480073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536D53-B137-4C16-B868-767285D5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377" y="5541028"/>
            <a:ext cx="900496" cy="8667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C9A730-B656-4C35-A4E3-63D66C04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269" y="5541028"/>
            <a:ext cx="900496" cy="8667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BA8C4E-B450-4B05-A94F-8AE405E4AF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3" t="22963" r="21408" b="62370"/>
          <a:stretch/>
        </p:blipFill>
        <p:spPr>
          <a:xfrm>
            <a:off x="4721860" y="5541028"/>
            <a:ext cx="1757680" cy="8667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AA82D-CEA6-4E4A-BB14-0938DBBFB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4" t="45333" r="64371" b="36000"/>
          <a:stretch/>
        </p:blipFill>
        <p:spPr>
          <a:xfrm>
            <a:off x="6727191" y="5541028"/>
            <a:ext cx="1757680" cy="866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E4F4BD-B284-465C-B45C-C83691A8B45F}"/>
              </a:ext>
            </a:extLst>
          </p:cNvPr>
          <p:cNvSpPr txBox="1"/>
          <p:nvPr/>
        </p:nvSpPr>
        <p:spPr>
          <a:xfrm>
            <a:off x="432143" y="941293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QUV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146BE9A-1B64-4821-9B99-A17DE81D5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9552"/>
              </p:ext>
            </p:extLst>
          </p:nvPr>
        </p:nvGraphicFramePr>
        <p:xfrm>
          <a:off x="590550" y="1345126"/>
          <a:ext cx="7946482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620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478363997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1.98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11.54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14.46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13EF827-2115-4515-BAE9-2A3188501749}"/>
              </a:ext>
            </a:extLst>
          </p:cNvPr>
          <p:cNvSpPr txBox="1"/>
          <p:nvPr/>
        </p:nvSpPr>
        <p:spPr>
          <a:xfrm>
            <a:off x="774152" y="3375615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8A19CD-5D16-4E6B-959D-C53DCD35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784" y="2420888"/>
            <a:ext cx="900496" cy="9177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B68305-B947-435E-A04F-CC3E7A2209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496" y="2405394"/>
            <a:ext cx="900496" cy="9177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8A04F9-4E65-4664-8EEC-F59B75B7C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1" t="44167" r="12639" b="39861"/>
          <a:stretch/>
        </p:blipFill>
        <p:spPr>
          <a:xfrm>
            <a:off x="4673133" y="2420888"/>
            <a:ext cx="1806407" cy="86677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16A4CC-83BF-4CE4-B743-20FCAC303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9" t="66806" r="10555" b="19444"/>
          <a:stretch/>
        </p:blipFill>
        <p:spPr>
          <a:xfrm>
            <a:off x="6707468" y="2405395"/>
            <a:ext cx="1714501" cy="8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44AD9EE-A11B-42B9-A558-628C048F0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05714"/>
              </p:ext>
            </p:extLst>
          </p:nvPr>
        </p:nvGraphicFramePr>
        <p:xfrm>
          <a:off x="611560" y="1488144"/>
          <a:ext cx="7884874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218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1971220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1971218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1971218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HBLU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1.83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1.16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5.19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3.97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104E106-EEA2-4BC2-8767-37CDEDDD4859}"/>
              </a:ext>
            </a:extLst>
          </p:cNvPr>
          <p:cNvSpPr txBox="1"/>
          <p:nvPr/>
        </p:nvSpPr>
        <p:spPr>
          <a:xfrm>
            <a:off x="751863" y="3616915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05AEE7-D510-4517-9C4C-1FA154127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784" y="2568246"/>
            <a:ext cx="1862526" cy="8667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F5F8BF-5247-4065-96EE-12C23E851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6111" r="20279" b="52639"/>
          <a:stretch/>
        </p:blipFill>
        <p:spPr>
          <a:xfrm rot="16200000">
            <a:off x="5141884" y="2070368"/>
            <a:ext cx="866775" cy="18625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23C32E-1C05-4E2D-84BE-297A6700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8" t="45972" r="15000" b="23333"/>
          <a:stretch/>
        </p:blipFill>
        <p:spPr>
          <a:xfrm rot="16200000">
            <a:off x="7079115" y="2053701"/>
            <a:ext cx="866776" cy="1895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D7ED6B-E649-44C1-A031-E8AE5DCAE5EF}"/>
              </a:ext>
            </a:extLst>
          </p:cNvPr>
          <p:cNvSpPr txBox="1"/>
          <p:nvPr/>
        </p:nvSpPr>
        <p:spPr>
          <a:xfrm>
            <a:off x="432143" y="941293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QUV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488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AG</a:t>
            </a:r>
            <a:r>
              <a:rPr lang="ko-KR" altLang="en-US" sz="1400" b="1" dirty="0">
                <a:latin typeface="+mn-ea"/>
              </a:rPr>
              <a:t>표면특성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실사용시 </a:t>
            </a:r>
            <a:r>
              <a:rPr lang="ko-KR" altLang="en-US" sz="1400" b="1" dirty="0" err="1">
                <a:latin typeface="+mn-ea"/>
              </a:rPr>
              <a:t>스파클링</a:t>
            </a:r>
            <a:r>
              <a:rPr lang="ko-KR" altLang="en-US" sz="1400" b="1" dirty="0">
                <a:latin typeface="+mn-ea"/>
              </a:rPr>
              <a:t> 현상에 의한 빛 번짐 이슈 최소화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비드사이즈</a:t>
            </a:r>
            <a:r>
              <a:rPr lang="ko-KR" altLang="en-US" sz="1200" dirty="0">
                <a:latin typeface="+mn-ea"/>
              </a:rPr>
              <a:t> 최소화하여 시제품과 </a:t>
            </a:r>
            <a:r>
              <a:rPr lang="ko-KR" altLang="en-US" sz="1200" dirty="0" err="1">
                <a:latin typeface="+mn-ea"/>
              </a:rPr>
              <a:t>스파클링현상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비교검토하여</a:t>
            </a:r>
            <a:r>
              <a:rPr lang="ko-KR" altLang="en-US" sz="1200" dirty="0">
                <a:latin typeface="+mn-ea"/>
              </a:rPr>
              <a:t> 육안으로 판단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4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AG</a:t>
            </a:r>
            <a:r>
              <a:rPr lang="ko-KR" altLang="en-US" b="1" dirty="0">
                <a:latin typeface="+mn-ea"/>
              </a:rPr>
              <a:t>표면특성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Anti-glare </a:t>
            </a:r>
            <a:r>
              <a:rPr lang="ko-KR" altLang="en-US" sz="1200" dirty="0">
                <a:latin typeface="LexiGulim"/>
                <a:cs typeface="LexiGulim"/>
              </a:rPr>
              <a:t>표면특성 </a:t>
            </a:r>
            <a:r>
              <a:rPr lang="ko-KR" altLang="en-US" sz="1200" dirty="0" err="1">
                <a:latin typeface="LexiGulim"/>
                <a:cs typeface="LexiGulim"/>
              </a:rPr>
              <a:t>스파클링</a:t>
            </a:r>
            <a:r>
              <a:rPr lang="ko-KR" altLang="en-US" sz="1200" dirty="0">
                <a:latin typeface="LexiGulim"/>
                <a:cs typeface="LexiGulim"/>
              </a:rPr>
              <a:t> 현상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77927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스파클링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현상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326B554-9843-4095-B7F0-E6F8CED1EAEF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1196752"/>
          <a:ext cx="8292166" cy="1944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108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표면현상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(X50)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498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Bead Size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(µm)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2~4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10~20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2~7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660D20-479E-4761-A568-C0E2C6EA808F}"/>
              </a:ext>
            </a:extLst>
          </p:cNvPr>
          <p:cNvSpPr txBox="1"/>
          <p:nvPr/>
        </p:nvSpPr>
        <p:spPr>
          <a:xfrm>
            <a:off x="251525" y="847745"/>
            <a:ext cx="949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AG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스펙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DC527-3EA7-4079-89AB-8E98EF34FEB7}"/>
              </a:ext>
            </a:extLst>
          </p:cNvPr>
          <p:cNvSpPr txBox="1"/>
          <p:nvPr/>
        </p:nvSpPr>
        <p:spPr>
          <a:xfrm>
            <a:off x="251525" y="3224009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b="1" dirty="0" err="1">
                <a:latin typeface="+mj-ea"/>
                <a:ea typeface="+mj-ea"/>
              </a:rPr>
              <a:t>스파클링</a:t>
            </a:r>
            <a:r>
              <a:rPr lang="ko-KR" altLang="en-US" sz="1200" b="1" dirty="0">
                <a:latin typeface="+mj-ea"/>
                <a:ea typeface="+mj-ea"/>
              </a:rPr>
              <a:t> 검토 결과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950929-B8B7-446A-A580-E1DE12F71574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3573016"/>
          <a:ext cx="8292166" cy="2116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sz="1050" b="1" baseline="0" dirty="0">
                          <a:latin typeface="+mn-ea"/>
                          <a:ea typeface="+mn-ea"/>
                        </a:rPr>
                        <a:t> 20+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 10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노트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10+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Z </a:t>
                      </a:r>
                      <a:r>
                        <a:rPr lang="en-US" altLang="ko-KR" sz="1050" b="1" dirty="0" err="1">
                          <a:latin typeface="+mn-ea"/>
                          <a:ea typeface="+mn-ea"/>
                        </a:rPr>
                        <a:t>Filp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A9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XR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pic>
        <p:nvPicPr>
          <p:cNvPr id="19" name="그림 18" descr="125.JPG">
            <a:extLst>
              <a:ext uri="{FF2B5EF4-FFF2-40B4-BE49-F238E27FC236}">
                <a16:creationId xmlns:a16="http://schemas.microsoft.com/office/drawing/2014/main" id="{30AB40A1-E963-41BA-8D50-E81A6DF265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8407" y="1607008"/>
            <a:ext cx="2281188" cy="1029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E7AD6-76E6-4784-AF42-D4679D30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642" b="19191"/>
          <a:stretch/>
        </p:blipFill>
        <p:spPr>
          <a:xfrm>
            <a:off x="1835696" y="1607007"/>
            <a:ext cx="2286090" cy="10010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E662C0-98B5-401C-8C61-B277AD4D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r="38543" b="12522"/>
          <a:stretch/>
        </p:blipFill>
        <p:spPr>
          <a:xfrm>
            <a:off x="6516216" y="1600930"/>
            <a:ext cx="2310063" cy="10359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9939ED-9679-47B9-9994-A0650C1308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t="19614" r="9316" b="4016"/>
          <a:stretch/>
        </p:blipFill>
        <p:spPr>
          <a:xfrm>
            <a:off x="5940152" y="5761959"/>
            <a:ext cx="2905463" cy="92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197B9-F69A-4060-A41B-D5CEE8BAF8B9}"/>
              </a:ext>
            </a:extLst>
          </p:cNvPr>
          <p:cNvSpPr txBox="1"/>
          <p:nvPr/>
        </p:nvSpPr>
        <p:spPr>
          <a:xfrm>
            <a:off x="4550284" y="6383224"/>
            <a:ext cx="138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spectrometer</a:t>
            </a:r>
            <a:endParaRPr lang="ko-KR" altLang="en-US" sz="1200" dirty="0"/>
          </a:p>
        </p:txBody>
      </p:sp>
      <p:pic>
        <p:nvPicPr>
          <p:cNvPr id="23" name="Picture 0">
            <a:extLst>
              <a:ext uri="{FF2B5EF4-FFF2-40B4-BE49-F238E27FC236}">
                <a16:creationId xmlns:a16="http://schemas.microsoft.com/office/drawing/2014/main" id="{712768AB-C36C-4A4A-896A-BBC9FA5EC9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53" t="-1696" r="-759" b="34112"/>
          <a:stretch/>
        </p:blipFill>
        <p:spPr>
          <a:xfrm>
            <a:off x="583834" y="5761959"/>
            <a:ext cx="3594573" cy="10167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ADBA25-5454-4EE9-BEB2-B951CF148A48}"/>
              </a:ext>
            </a:extLst>
          </p:cNvPr>
          <p:cNvSpPr/>
          <p:nvPr/>
        </p:nvSpPr>
        <p:spPr>
          <a:xfrm>
            <a:off x="7020272" y="3933056"/>
            <a:ext cx="1296144" cy="172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05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향균특성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대장균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황색포도상구균 </a:t>
            </a:r>
            <a:r>
              <a:rPr lang="ko-KR" altLang="en-US" sz="1400" b="1" dirty="0" err="1">
                <a:latin typeface="+mn-ea"/>
              </a:rPr>
              <a:t>향균력</a:t>
            </a:r>
            <a:r>
              <a:rPr lang="ko-KR" altLang="en-US" sz="1400" b="1" dirty="0">
                <a:latin typeface="+mn-ea"/>
              </a:rPr>
              <a:t> 부여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48551" y="2556715"/>
            <a:ext cx="659969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필름밀착법 </a:t>
            </a:r>
            <a:r>
              <a:rPr lang="en-US" altLang="ko-KR" sz="1200" dirty="0">
                <a:latin typeface="+mn-ea"/>
              </a:rPr>
              <a:t>JIS Z 2801 : 2010 </a:t>
            </a:r>
            <a:r>
              <a:rPr lang="ko-KR" altLang="en-US" sz="1200" dirty="0">
                <a:latin typeface="+mn-ea"/>
              </a:rPr>
              <a:t>규격으로 </a:t>
            </a:r>
            <a:r>
              <a:rPr lang="ko-KR" altLang="en-US" sz="1200" dirty="0" err="1">
                <a:latin typeface="+mn-ea"/>
              </a:rPr>
              <a:t>측정시</a:t>
            </a:r>
            <a:r>
              <a:rPr lang="ko-KR" altLang="en-US" sz="1200" dirty="0">
                <a:latin typeface="+mn-ea"/>
              </a:rPr>
              <a:t> 대장균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황색포도상구균의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향균력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99.9%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부여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향균특성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ko-KR" altLang="en-US" sz="1200" spc="-25" dirty="0">
                <a:latin typeface="UKIJ CJK"/>
                <a:cs typeface="UKIJ CJK"/>
              </a:rPr>
              <a:t>충북 </a:t>
            </a:r>
            <a:r>
              <a:rPr lang="en-US" altLang="ko-KR" sz="1200" spc="-25" dirty="0">
                <a:latin typeface="UKIJ CJK"/>
                <a:cs typeface="UKIJ CJK"/>
              </a:rPr>
              <a:t>FITI, </a:t>
            </a:r>
            <a:r>
              <a:rPr lang="ko-KR" altLang="en-US" sz="1200" spc="-25" dirty="0" err="1">
                <a:latin typeface="UKIJ CJK"/>
                <a:cs typeface="UKIJ CJK"/>
              </a:rPr>
              <a:t>바이오테카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향균특성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6248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9BE12-FC20-4557-A856-01213F949DAB}"/>
              </a:ext>
            </a:extLst>
          </p:cNvPr>
          <p:cNvSpPr txBox="1"/>
          <p:nvPr/>
        </p:nvSpPr>
        <p:spPr>
          <a:xfrm>
            <a:off x="190597" y="995627"/>
            <a:ext cx="12923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향균소재평가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AECF4CA-C3C6-4759-A9C0-FBC1D64BF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5919"/>
              </p:ext>
            </p:extLst>
          </p:nvPr>
        </p:nvGraphicFramePr>
        <p:xfrm>
          <a:off x="350983" y="1485903"/>
          <a:ext cx="8485287" cy="4787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905">
                  <a:extLst>
                    <a:ext uri="{9D8B030D-6E8A-4147-A177-3AD203B41FA5}">
                      <a16:colId xmlns:a16="http://schemas.microsoft.com/office/drawing/2014/main" val="1018272896"/>
                    </a:ext>
                  </a:extLst>
                </a:gridCol>
                <a:gridCol w="2526912">
                  <a:extLst>
                    <a:ext uri="{9D8B030D-6E8A-4147-A177-3AD203B41FA5}">
                      <a16:colId xmlns:a16="http://schemas.microsoft.com/office/drawing/2014/main" val="3141535956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1037551362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2054258560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시험기관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27232"/>
                  </a:ext>
                </a:extLst>
              </a:tr>
              <a:tr h="85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바이오테카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충북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FITI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항균 테스트 항목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대장균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황색포도상 구균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19637"/>
                  </a:ext>
                </a:extLst>
              </a:tr>
              <a:tr h="1078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IP30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2.5%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110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817809"/>
                  </a:ext>
                </a:extLst>
              </a:tr>
              <a:tr h="138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SGI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은계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무기항균제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파우더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0.1%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MOQ : 5kg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22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99264"/>
                  </a:ext>
                </a:extLst>
              </a:tr>
              <a:tr h="916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에이치블루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10%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660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53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725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8F134-0A84-41ED-93E0-8D9F9D6D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" y="1106140"/>
            <a:ext cx="4477083" cy="3599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A2CC8C-7FC5-4160-9B3F-50F7D0C3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86298"/>
            <a:ext cx="4392488" cy="19311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26BAD-DAEE-4453-822B-44E223B5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59" y="963262"/>
            <a:ext cx="2000250" cy="1800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4CA9E3-5B18-4541-9F8B-4585F186A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094" y="2843628"/>
            <a:ext cx="3468760" cy="3908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A78302-2C26-40D8-BA20-D830BCA70458}"/>
              </a:ext>
            </a:extLst>
          </p:cNvPr>
          <p:cNvSpPr/>
          <p:nvPr/>
        </p:nvSpPr>
        <p:spPr>
          <a:xfrm>
            <a:off x="2699792" y="2763487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F1ED22-AA83-4585-A34D-730036A3760F}"/>
              </a:ext>
            </a:extLst>
          </p:cNvPr>
          <p:cNvSpPr/>
          <p:nvPr/>
        </p:nvSpPr>
        <p:spPr>
          <a:xfrm>
            <a:off x="2699792" y="4347663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2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0266C-6948-414F-A3E8-40150633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8" y="1052736"/>
            <a:ext cx="6145113" cy="554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3EE83-7BB7-4BC3-8857-8B30AC1CA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91" y="816745"/>
            <a:ext cx="2724150" cy="2314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568D8-E5AB-4FB5-8B19-D00DC64C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2" y="3005442"/>
            <a:ext cx="2314575" cy="36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9B9DE1-70CA-4E77-94A8-1AACF7692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825" y="3407116"/>
            <a:ext cx="2129625" cy="33585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7ACCAC-F59B-4844-8E1E-041D8252139A}"/>
              </a:ext>
            </a:extLst>
          </p:cNvPr>
          <p:cNvSpPr txBox="1"/>
          <p:nvPr/>
        </p:nvSpPr>
        <p:spPr>
          <a:xfrm>
            <a:off x="190597" y="908720"/>
            <a:ext cx="18085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공인인증기관 성적서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9AB3D-0093-4ABC-9EFB-3A5474CC93C4}"/>
              </a:ext>
            </a:extLst>
          </p:cNvPr>
          <p:cNvSpPr/>
          <p:nvPr/>
        </p:nvSpPr>
        <p:spPr>
          <a:xfrm>
            <a:off x="4644008" y="5013176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7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66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배경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현대의 모바일 디스플레이 디바이스는 기존의 평면형 구조에서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차적으로는 구부리거나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 접거나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(Foldable) Roll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형태로 구현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(Rollable)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하는 형태</a:t>
            </a:r>
            <a:r>
              <a:rPr lang="ko-KR" altLang="en-US" sz="1400" dirty="0">
                <a:latin typeface="+mn-ea"/>
              </a:rPr>
              <a:t>로 진화를 거듭하고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이러한 디스플레이 디바이스는 기술의 진보와 발맞추어 평면타입에서 롤처럼 말거나 접을 수 있는 형태로 구조가 변화되고 있고 이에 맞는 소재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장비의 필요성이 크게 증가하고 있는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그러나 가장 최신버전인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UTG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적용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폴버블폰의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경우 상당한 기술진보를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이루엇음에도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불구하고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커버윈도우가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워낙 얇아 내구성에 대한 문제가 발생하고 다양한 매체에서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부각</a:t>
            </a:r>
            <a:r>
              <a:rPr lang="ko-KR" altLang="en-US" sz="1400" dirty="0" err="1">
                <a:latin typeface="+mn-ea"/>
              </a:rPr>
              <a:t>되고있는</a:t>
            </a:r>
            <a:r>
              <a:rPr lang="ko-KR" altLang="en-US" sz="1400" dirty="0">
                <a:latin typeface="+mn-ea"/>
              </a:rPr>
              <a:t>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시장 수요에 맞추어 내구성을 향상시키기 위한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커버윈도우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보호를 위한 보호필름의 필요성이 크게 증가</a:t>
            </a:r>
            <a:r>
              <a:rPr lang="ko-KR" altLang="en-US" sz="1400" dirty="0">
                <a:latin typeface="+mn-ea"/>
              </a:rPr>
              <a:t>하고 있는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본 과제에서는 이러한 </a:t>
            </a:r>
            <a:r>
              <a:rPr lang="ko-KR" altLang="en-US" sz="1400" dirty="0" err="1">
                <a:latin typeface="+mn-ea"/>
              </a:rPr>
              <a:t>폴더블이나</a:t>
            </a:r>
            <a:r>
              <a:rPr lang="ko-KR" altLang="en-US" sz="1400" dirty="0">
                <a:latin typeface="+mn-ea"/>
              </a:rPr>
              <a:t> 향후 출시될 다양한 </a:t>
            </a:r>
            <a:r>
              <a:rPr lang="ko-KR" altLang="en-US" sz="1400" dirty="0" err="1">
                <a:latin typeface="+mn-ea"/>
              </a:rPr>
              <a:t>자유곡면</a:t>
            </a:r>
            <a:r>
              <a:rPr lang="ko-KR" altLang="en-US" sz="1400" dirty="0">
                <a:latin typeface="+mn-ea"/>
              </a:rPr>
              <a:t> 디스플레이 디바이스 제품의 표면을 효과적으로 보호하여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내구력을 향상시키면서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내황변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특성과 같은 고신뢰성과 표면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눈부심방지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Anti-Glare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기능 및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향균기능까지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갖춘 보호필름을 개발 </a:t>
            </a:r>
            <a:r>
              <a:rPr lang="ko-KR" altLang="en-US" sz="1400" dirty="0">
                <a:latin typeface="+mn-ea"/>
              </a:rPr>
              <a:t>하고자 함이다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투과율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중심파장에서의 우수한 투과율 확보</a:t>
            </a:r>
            <a:r>
              <a:rPr lang="en-US" altLang="ko-KR" sz="1400" b="1" dirty="0">
                <a:latin typeface="+mn-ea"/>
              </a:rPr>
              <a:t> </a:t>
            </a:r>
            <a:endParaRPr lang="ko-KR" altLang="en-US" sz="1400" b="1" u="sng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투과율 측정하여 중심파장</a:t>
            </a:r>
            <a:r>
              <a:rPr lang="en-US" altLang="ko-KR" sz="1200" dirty="0">
                <a:latin typeface="+mn-ea"/>
              </a:rPr>
              <a:t>(550nm)</a:t>
            </a:r>
            <a:r>
              <a:rPr lang="ko-KR" altLang="en-US" sz="1200" dirty="0">
                <a:latin typeface="+mn-ea"/>
              </a:rPr>
              <a:t>에서의 우수한 투과율 확보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투과율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90%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이상 必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광특성</a:t>
            </a:r>
            <a:r>
              <a:rPr lang="en-US" altLang="ko-KR" b="1" dirty="0">
                <a:latin typeface="+mn-ea"/>
              </a:rPr>
              <a:t>_</a:t>
            </a:r>
            <a:r>
              <a:rPr lang="ko-KR" altLang="en-US" b="1" dirty="0">
                <a:latin typeface="+mn-ea"/>
              </a:rPr>
              <a:t>투과율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>
                <a:latin typeface="LexiGulim"/>
                <a:cs typeface="LexiGulim"/>
              </a:rPr>
              <a:t>투과율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16436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0FCB2E-158C-464F-9E66-5AB0EE38F9E9}"/>
              </a:ext>
            </a:extLst>
          </p:cNvPr>
          <p:cNvGraphicFramePr>
            <a:graphicFrameLocks noGrp="1"/>
          </p:cNvGraphicFramePr>
          <p:nvPr/>
        </p:nvGraphicFramePr>
        <p:xfrm>
          <a:off x="5601560" y="1166813"/>
          <a:ext cx="3290920" cy="5502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9207176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8683164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230761785"/>
                    </a:ext>
                  </a:extLst>
                </a:gridCol>
                <a:gridCol w="723911">
                  <a:extLst>
                    <a:ext uri="{9D8B030D-6E8A-4147-A177-3AD203B41FA5}">
                      <a16:colId xmlns:a16="http://schemas.microsoft.com/office/drawing/2014/main" val="2012473482"/>
                    </a:ext>
                  </a:extLst>
                </a:gridCol>
                <a:gridCol w="838817">
                  <a:extLst>
                    <a:ext uri="{9D8B030D-6E8A-4147-A177-3AD203B41FA5}">
                      <a16:colId xmlns:a16="http://schemas.microsoft.com/office/drawing/2014/main" val="2027960961"/>
                    </a:ext>
                  </a:extLst>
                </a:gridCol>
              </a:tblGrid>
              <a:tr h="1547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스펙트럼 </a:t>
                      </a:r>
                      <a:r>
                        <a:rPr lang="en-US" altLang="ko-KR" sz="900" u="none" strike="noStrike" dirty="0">
                          <a:effectLst/>
                        </a:rPr>
                        <a:t>(%</a:t>
                      </a:r>
                      <a:r>
                        <a:rPr lang="en-US" sz="900" u="none" strike="noStrike" dirty="0">
                          <a:effectLst/>
                        </a:rPr>
                        <a:t>T)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253670642"/>
                  </a:ext>
                </a:extLst>
              </a:tr>
              <a:tr h="2401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파장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nm)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air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EPU(KAPS)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삼부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한국유화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14465566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48644772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178626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01304418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5326721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17577784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570988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89.58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2539477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2905186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98.85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358788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397716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0460465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7688197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66485719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01773931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46527987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81480602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611592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120494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5983322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94755243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81484771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7723344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101.25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93.74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85.02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83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8873751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74405309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56667034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94186934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2907184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6530463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7538003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0103868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7257197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84.84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901632525"/>
                  </a:ext>
                </a:extLst>
              </a:tr>
            </a:tbl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FF8C792-080A-435D-BBB3-7B0FB155DDD1}"/>
              </a:ext>
            </a:extLst>
          </p:cNvPr>
          <p:cNvGraphicFramePr>
            <a:graphicFrameLocks/>
          </p:cNvGraphicFramePr>
          <p:nvPr/>
        </p:nvGraphicFramePr>
        <p:xfrm>
          <a:off x="521796" y="39064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8739928-BA69-4D9A-ADBB-1C23786AAF2A}"/>
              </a:ext>
            </a:extLst>
          </p:cNvPr>
          <p:cNvSpPr/>
          <p:nvPr/>
        </p:nvSpPr>
        <p:spPr>
          <a:xfrm>
            <a:off x="3491880" y="4293096"/>
            <a:ext cx="288032" cy="201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349D6-5A68-416A-9C11-E592F50D8C2F}"/>
              </a:ext>
            </a:extLst>
          </p:cNvPr>
          <p:cNvSpPr txBox="1"/>
          <p:nvPr/>
        </p:nvSpPr>
        <p:spPr>
          <a:xfrm>
            <a:off x="179512" y="1270501"/>
            <a:ext cx="532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투과율</a:t>
            </a:r>
            <a:r>
              <a:rPr lang="en-US" altLang="ko-KR" sz="1200" b="1" dirty="0">
                <a:latin typeface="+mj-ea"/>
                <a:ea typeface="+mj-ea"/>
              </a:rPr>
              <a:t> Test </a:t>
            </a:r>
            <a:endParaRPr lang="en-US" altLang="ko-KR" sz="12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- </a:t>
            </a:r>
            <a:r>
              <a:rPr lang="en-US" altLang="ko-KR" sz="1200" b="1" dirty="0">
                <a:latin typeface="+mj-ea"/>
                <a:ea typeface="+mj-ea"/>
              </a:rPr>
              <a:t>Test Condition : </a:t>
            </a:r>
            <a:r>
              <a:rPr lang="ko-KR" altLang="en-US" sz="1200" b="1" dirty="0">
                <a:latin typeface="+mj-ea"/>
                <a:ea typeface="+mj-ea"/>
              </a:rPr>
              <a:t>자외선 </a:t>
            </a:r>
            <a:r>
              <a:rPr lang="ko-KR" altLang="en-US" sz="1200" b="1" dirty="0" err="1">
                <a:latin typeface="+mj-ea"/>
                <a:ea typeface="+mj-ea"/>
              </a:rPr>
              <a:t>노광이</a:t>
            </a:r>
            <a:r>
              <a:rPr lang="ko-KR" altLang="en-US" sz="1200" b="1" dirty="0">
                <a:latin typeface="+mj-ea"/>
                <a:ea typeface="+mj-ea"/>
              </a:rPr>
              <a:t> 없는 상태에서 </a:t>
            </a:r>
            <a:r>
              <a:rPr lang="en-US" altLang="ko-KR" sz="1200" b="1" dirty="0">
                <a:latin typeface="+mj-ea"/>
                <a:ea typeface="+mj-ea"/>
              </a:rPr>
              <a:t>550nm</a:t>
            </a:r>
            <a:r>
              <a:rPr lang="ko-KR" altLang="en-US" sz="1200" b="1" dirty="0">
                <a:latin typeface="+mj-ea"/>
                <a:ea typeface="+mj-ea"/>
              </a:rPr>
              <a:t>의 투과율 측정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- Measurement : </a:t>
            </a:r>
            <a:r>
              <a:rPr lang="ko-KR" altLang="en-US" sz="1200" b="1" dirty="0">
                <a:latin typeface="+mj-ea"/>
                <a:ea typeface="+mj-ea"/>
              </a:rPr>
              <a:t>투과율 </a:t>
            </a:r>
            <a:r>
              <a:rPr lang="en-US" altLang="ko-KR" sz="1200" b="1" dirty="0">
                <a:latin typeface="+mj-ea"/>
                <a:ea typeface="+mj-ea"/>
              </a:rPr>
              <a:t>-&gt;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799775-1A55-40B6-998F-F4C30E5A83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17731" r="2605" b="8656"/>
          <a:stretch/>
        </p:blipFill>
        <p:spPr>
          <a:xfrm>
            <a:off x="544190" y="2023037"/>
            <a:ext cx="2731666" cy="12982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F58AAE-348B-45C1-9640-6C78E5D505F5}"/>
              </a:ext>
            </a:extLst>
          </p:cNvPr>
          <p:cNvSpPr txBox="1"/>
          <p:nvPr/>
        </p:nvSpPr>
        <p:spPr>
          <a:xfrm>
            <a:off x="511560" y="3369562"/>
            <a:ext cx="3810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>
                <a:latin typeface="+mn-ea"/>
              </a:rPr>
              <a:t>&lt;</a:t>
            </a:r>
            <a:r>
              <a:rPr lang="ko-KR" altLang="en-US" sz="1050" dirty="0">
                <a:latin typeface="+mn-ea"/>
              </a:rPr>
              <a:t>투과율 측정</a:t>
            </a:r>
            <a:r>
              <a:rPr lang="en-US" altLang="ko-KR" sz="1050" dirty="0">
                <a:latin typeface="+mn-ea"/>
              </a:rPr>
              <a:t>&gt;</a:t>
            </a:r>
          </a:p>
          <a:p>
            <a:pPr>
              <a:defRPr/>
            </a:pPr>
            <a:r>
              <a:rPr lang="en-US" altLang="ko-KR" sz="1050" dirty="0">
                <a:latin typeface="+mn-ea"/>
              </a:rPr>
              <a:t>- Measurement  : Color Master(SCINCO)</a:t>
            </a:r>
          </a:p>
          <a:p>
            <a:pPr>
              <a:defRPr/>
            </a:pP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59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공정개발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단일공정일체화구조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단일공정 공정일체화구조의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보호필름 옵션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err="1">
                <a:latin typeface="+mn-ea"/>
              </a:rPr>
              <a:t>향균</a:t>
            </a:r>
            <a:r>
              <a:rPr lang="en-US" altLang="ko-KR" sz="1400" b="1" dirty="0">
                <a:latin typeface="+mn-ea"/>
              </a:rPr>
              <a:t>, AG)</a:t>
            </a:r>
            <a:r>
              <a:rPr lang="ko-KR" altLang="en-US" sz="1400" b="1" dirty="0">
                <a:latin typeface="+mn-ea"/>
              </a:rPr>
              <a:t>구조 단일공정 공정일체화</a:t>
            </a:r>
            <a:r>
              <a:rPr lang="en-US" altLang="ko-KR" sz="1400" b="1" dirty="0">
                <a:latin typeface="+mn-ea"/>
              </a:rPr>
              <a:t> 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EPU</a:t>
            </a:r>
            <a:r>
              <a:rPr lang="ko-KR" altLang="en-US" sz="1200" dirty="0">
                <a:latin typeface="+mn-ea"/>
              </a:rPr>
              <a:t>소재를 사용하여 제품을 </a:t>
            </a:r>
            <a:r>
              <a:rPr lang="ko-KR" altLang="en-US" sz="1200" dirty="0" err="1">
                <a:latin typeface="+mn-ea"/>
              </a:rPr>
              <a:t>생산할때</a:t>
            </a:r>
            <a:r>
              <a:rPr lang="ko-KR" altLang="en-US" sz="1200" dirty="0">
                <a:latin typeface="+mn-ea"/>
              </a:rPr>
              <a:t> 옵션으로 가져갈 </a:t>
            </a:r>
            <a:r>
              <a:rPr lang="ko-KR" altLang="en-US" sz="1200" dirty="0" err="1">
                <a:latin typeface="+mn-ea"/>
              </a:rPr>
              <a:t>향균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및 </a:t>
            </a:r>
            <a:r>
              <a:rPr lang="en-US" altLang="ko-KR" sz="1200" dirty="0">
                <a:latin typeface="+mn-ea"/>
              </a:rPr>
              <a:t>AG</a:t>
            </a:r>
            <a:r>
              <a:rPr lang="ko-KR" altLang="en-US" sz="1200" dirty="0">
                <a:latin typeface="+mn-ea"/>
              </a:rPr>
              <a:t>구조를 </a:t>
            </a:r>
            <a:r>
              <a:rPr lang="ko-KR" altLang="en-US" sz="1200" dirty="0" err="1">
                <a:latin typeface="+mn-ea"/>
              </a:rPr>
              <a:t>단일공정화하여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일체화시켜</a:t>
            </a:r>
            <a:r>
              <a:rPr lang="ko-KR" altLang="en-US" sz="1200" dirty="0">
                <a:latin typeface="+mn-ea"/>
              </a:rPr>
              <a:t> 별도의 후공정없이 생산하여 생산성 및 단가경쟁력 상승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단일공정 공정일체화구조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>
                <a:latin typeface="LexiGulim"/>
                <a:cs typeface="LexiGulim"/>
              </a:rPr>
              <a:t>단일공정 공정일체화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563785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공정개발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8DE37F9-252A-4F43-9EDB-32A85A29F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4"/>
          <a:stretch/>
        </p:blipFill>
        <p:spPr>
          <a:xfrm>
            <a:off x="311727" y="1143908"/>
            <a:ext cx="8520545" cy="24254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4FD70FB-71B2-474A-83B7-9785CB70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6" y="3589877"/>
            <a:ext cx="8520545" cy="316388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5673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연구의 의의 및 고찰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32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연구의 한계점 및 추가 연구 계획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kern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X, Y </a:t>
            </a:r>
            <a:r>
              <a:rPr lang="ko-KR" altLang="en-US" sz="14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방향 </a:t>
            </a:r>
            <a:r>
              <a:rPr lang="ko-KR" altLang="en-US" sz="1400" kern="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신율</a:t>
            </a:r>
            <a:r>
              <a:rPr lang="ko-KR" altLang="en-US" sz="14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컨트롤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Z</a:t>
            </a:r>
            <a:r>
              <a:rPr lang="ko-KR" altLang="en-US" sz="14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축 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고탄성 기능성 소재인 </a:t>
            </a: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소재의 고질적인 한계점</a:t>
            </a:r>
            <a:endParaRPr lang="ko-KR" altLang="en-US" sz="14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Z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축 탄성과 </a:t>
            </a:r>
            <a:r>
              <a:rPr lang="en-US" altLang="ko-KR" sz="14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X,Y</a:t>
            </a:r>
            <a:r>
              <a:rPr lang="ko-KR" altLang="en-US" sz="14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축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신율의</a:t>
            </a:r>
            <a:r>
              <a:rPr lang="ko-KR" altLang="en-US" sz="14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관계는 소재적으로 강한 상반관계임</a:t>
            </a:r>
            <a:endParaRPr lang="ko-KR" altLang="en-US" sz="14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고신율의 소재를 통해 </a:t>
            </a: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2-layer 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구조 등 </a:t>
            </a:r>
            <a:r>
              <a:rPr lang="en-US" altLang="ko-KR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소재의 </a:t>
            </a:r>
            <a:r>
              <a:rPr lang="ko-KR" altLang="en-US" sz="14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신율을</a:t>
            </a:r>
            <a:r>
              <a:rPr lang="ko-KR" altLang="en-US" sz="14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커버할 추가 연구 계획</a:t>
            </a:r>
            <a:endParaRPr lang="en-US" altLang="ko-KR" sz="14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227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요약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36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고탄성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고유연성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소재개발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외부의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충격으로부터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보호 가능한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Fordable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적용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소재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기존의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대비 우수한 눌림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,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스크레치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복원 탄성으로 자가복원 향상됨을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AG(Anti-glare)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패턴 개발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Base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비드타입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처리 대비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스파클링이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없는 형태의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패턴 구현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디스플레이 적용 가능한 수준의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고투과율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광특성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내황변에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특화된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대비 자외선에 자유로운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내황변에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특화된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특성 확인 및 검증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향균특성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보유한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별도의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후공정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처리 없이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향균특성을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보유한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특성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無기재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보호필름 개발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별도의 기재 없이 단일화된 구조로 </a:t>
            </a: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Fordable </a:t>
            </a:r>
            <a:r>
              <a:rPr lang="ko-KR" altLang="en-US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특성에 장점을 보이며 생산성 및 단가 경쟁력 상승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87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24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표면 내구성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내구성이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E59C1F8D-5C14-4972-923E-C34999C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96" y="2032547"/>
            <a:ext cx="6120085" cy="38995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861A97C-72C5-4C34-A9C5-6FA53A7AB718}"/>
              </a:ext>
            </a:extLst>
          </p:cNvPr>
          <p:cNvSpPr/>
          <p:nvPr/>
        </p:nvSpPr>
        <p:spPr>
          <a:xfrm>
            <a:off x="5508104" y="3429000"/>
            <a:ext cx="1944216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3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890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2. Folding</a:t>
            </a:r>
            <a:r>
              <a:rPr lang="ko-KR" altLang="en-US" sz="1600" b="1" dirty="0">
                <a:latin typeface="+mn-ea"/>
              </a:rPr>
              <a:t> 특성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</a:t>
            </a:r>
            <a:r>
              <a:rPr lang="en-US" altLang="ko-KR" sz="1400" dirty="0">
                <a:latin typeface="+mn-ea"/>
              </a:rPr>
              <a:t>Folding</a:t>
            </a:r>
            <a:r>
              <a:rPr lang="ko-KR" altLang="en-US" sz="1400" dirty="0">
                <a:latin typeface="+mn-ea"/>
              </a:rPr>
              <a:t>특성이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0C698-D821-4975-BC1C-4EDBD89C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53684"/>
            <a:ext cx="7886898" cy="39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80000"/>
            <a:ext cx="8706254" cy="5951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 err="1">
                <a:latin typeface="+mn-ea"/>
              </a:rPr>
              <a:t>내황변성</a:t>
            </a:r>
            <a:endParaRPr lang="en-US" altLang="ko-KR" sz="16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시중 판매되는 투명한 액정 보호필름들이 실사용시 시간이 지나면 자외선의 영향으로 노랗게 변하는      </a:t>
            </a:r>
            <a:r>
              <a:rPr lang="ko-KR" altLang="en-US" sz="1400" dirty="0" err="1">
                <a:latin typeface="+mn-ea"/>
              </a:rPr>
              <a:t>황변</a:t>
            </a:r>
            <a:r>
              <a:rPr lang="ko-KR" altLang="en-US" sz="1400" dirty="0">
                <a:latin typeface="+mn-ea"/>
              </a:rPr>
              <a:t> 현상을 보임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F1CF7A4-C80B-4500-83B9-1DF85DCD3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9" t="31221" r="42817" b="10326"/>
          <a:stretch/>
        </p:blipFill>
        <p:spPr>
          <a:xfrm>
            <a:off x="1657830" y="1772816"/>
            <a:ext cx="3384376" cy="3774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612DF-7111-4C6A-BC64-46EC0B0F7312}"/>
              </a:ext>
            </a:extLst>
          </p:cNvPr>
          <p:cNvSpPr txBox="1"/>
          <p:nvPr/>
        </p:nvSpPr>
        <p:spPr>
          <a:xfrm>
            <a:off x="5073655" y="4696342"/>
            <a:ext cx="4070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실제 판매되는 시제품 자외선 </a:t>
            </a:r>
            <a:r>
              <a:rPr lang="ko-KR" altLang="en-US" sz="1200" dirty="0" err="1"/>
              <a:t>노출시</a:t>
            </a:r>
            <a:r>
              <a:rPr lang="ko-KR" altLang="en-US" sz="1200" dirty="0"/>
              <a:t> 진행된 </a:t>
            </a:r>
            <a:r>
              <a:rPr lang="ko-KR" altLang="en-US" sz="1200" dirty="0" err="1"/>
              <a:t>황변현상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273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99639-4091-4908-B5AC-9FE7DE70C66F}"/>
              </a:ext>
            </a:extLst>
          </p:cNvPr>
          <p:cNvSpPr txBox="1"/>
          <p:nvPr/>
        </p:nvSpPr>
        <p:spPr>
          <a:xfrm>
            <a:off x="155912" y="944638"/>
            <a:ext cx="8706254" cy="557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고유연성 소재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를 통한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최적화된 </a:t>
            </a:r>
            <a:r>
              <a:rPr lang="ko-KR" altLang="en-US" sz="1400" b="1" u="sng" kern="0" spc="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폴딩특성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및 표면 내구성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확보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한양신명조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별도 기재없이 고탄성 기능성 소재인 </a:t>
            </a:r>
            <a:r>
              <a:rPr lang="en-US" altLang="ko-KR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</a:t>
            </a:r>
            <a:r>
              <a:rPr lang="ko-KR" altLang="en-US" sz="14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적용하여 표면 내구성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적합한 고유연성 소재를 적용해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AF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용 점착제 소재개발을 통해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고신뢰성 및 다기능성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내황변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소재개발을 통하여 기존 적용되던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소재들이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갖는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황변특성을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획기적으로 개선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항균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 자체에 항균기능을 부여하여 별도의 후처리 없이도 항균기능 유지 가능 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광특성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및 시장경쟁력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난방사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방지 및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UV Imprinting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방식을 이용하여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비드리스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방식의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고내구성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표면 특성 구현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EPU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표면 및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향균특성의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일체화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구조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기존의 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AG,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향균특성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부여를 위한 전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후처리 불필요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가격경쟁력 확보 가능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30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9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본 과제를 통하여 개발하려는 </a:t>
            </a:r>
            <a:r>
              <a:rPr lang="en-US" altLang="ko-KR" sz="1400" b="1" u="sng" dirty="0">
                <a:latin typeface="+mn-ea"/>
              </a:rPr>
              <a:t>UV </a:t>
            </a:r>
            <a:r>
              <a:rPr lang="ko-KR" altLang="en-US" sz="1400" b="1" u="sng" dirty="0" err="1">
                <a:latin typeface="+mn-ea"/>
              </a:rPr>
              <a:t>임프린팅</a:t>
            </a:r>
            <a:r>
              <a:rPr lang="ko-KR" altLang="en-US" sz="1400" b="1" u="sng" dirty="0">
                <a:latin typeface="+mn-ea"/>
              </a:rPr>
              <a:t> 공정</a:t>
            </a:r>
            <a:r>
              <a:rPr lang="ko-KR" altLang="en-US" sz="1400" dirty="0">
                <a:latin typeface="+mn-ea"/>
              </a:rPr>
              <a:t>을 이용한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EPU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무기재타입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AG(Anti-Glare),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향균특성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일체구조형 보호필름</a:t>
            </a:r>
            <a:r>
              <a:rPr lang="ko-KR" altLang="en-US" sz="1400" dirty="0">
                <a:latin typeface="+mn-ea"/>
              </a:rPr>
              <a:t>의 경우 개발완료시 </a:t>
            </a:r>
            <a:r>
              <a:rPr lang="ko-KR" altLang="en-US" sz="1400" b="1" u="sng" dirty="0">
                <a:latin typeface="+mn-ea"/>
              </a:rPr>
              <a:t>우수한 품질 및 </a:t>
            </a:r>
            <a:r>
              <a:rPr lang="ko-KR" altLang="en-US" sz="1400" b="1" u="sng" dirty="0" err="1">
                <a:latin typeface="+mn-ea"/>
              </a:rPr>
              <a:t>공정단순화를</a:t>
            </a:r>
            <a:r>
              <a:rPr lang="ko-KR" altLang="en-US" sz="1400" b="1" u="sng" dirty="0">
                <a:latin typeface="+mn-ea"/>
              </a:rPr>
              <a:t> 통하여 제품의 경쟁력 확보가 가능</a:t>
            </a:r>
            <a:r>
              <a:rPr lang="ko-KR" altLang="en-US" sz="1400" dirty="0">
                <a:latin typeface="+mn-ea"/>
              </a:rPr>
              <a:t>할 것으로 예상됨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4F5238AD-7917-4237-A064-FE96FA22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8448537" cy="23125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5585B4B8-5D47-4F87-849B-DB8A604A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653311"/>
            <a:ext cx="8448537" cy="17919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476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(EPU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표면내구성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스크레치</a:t>
            </a:r>
            <a:r>
              <a:rPr lang="ko-KR" altLang="en-US" sz="1400" b="1" dirty="0">
                <a:latin typeface="+mn-ea"/>
              </a:rPr>
              <a:t> 복원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눌림 복원에 자유로우며 기존제품 대비 우수특성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스크레치</a:t>
            </a:r>
            <a:r>
              <a:rPr lang="ko-KR" altLang="en-US" sz="1200" dirty="0">
                <a:latin typeface="+mn-ea"/>
              </a:rPr>
              <a:t> 복원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삼성사</a:t>
            </a:r>
            <a:r>
              <a:rPr lang="ko-KR" altLang="en-US" sz="1200" dirty="0">
                <a:latin typeface="+mn-ea"/>
              </a:rPr>
              <a:t> 노트 </a:t>
            </a:r>
            <a:r>
              <a:rPr lang="en-US" altLang="ko-KR" sz="1200" dirty="0">
                <a:latin typeface="+mn-ea"/>
              </a:rPr>
              <a:t>Pen</a:t>
            </a:r>
            <a:r>
              <a:rPr lang="ko-KR" altLang="en-US" sz="1200" dirty="0">
                <a:latin typeface="+mn-ea"/>
              </a:rPr>
              <a:t>을 적용한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연필경도 테스트 진행하여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스크레치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후 복원 </a:t>
            </a:r>
            <a:r>
              <a:rPr lang="ko-KR" altLang="en-US" sz="1200" dirty="0">
                <a:latin typeface="+mn-ea"/>
              </a:rPr>
              <a:t>확인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눌림 복원 </a:t>
            </a:r>
            <a:r>
              <a:rPr lang="en-US" altLang="ko-KR" sz="1200" dirty="0">
                <a:latin typeface="+mn-ea"/>
              </a:rPr>
              <a:t>: Shore A </a:t>
            </a:r>
            <a:r>
              <a:rPr lang="ko-KR" altLang="en-US" sz="1200" dirty="0" err="1">
                <a:latin typeface="+mn-ea"/>
              </a:rPr>
              <a:t>고무경도계</a:t>
            </a:r>
            <a:r>
              <a:rPr lang="ko-KR" altLang="en-US" sz="1200" dirty="0">
                <a:latin typeface="+mn-ea"/>
              </a:rPr>
              <a:t> 테스트 진행하여 눌림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복원 수치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90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 </a:t>
            </a:r>
            <a:r>
              <a:rPr lang="ko-KR" altLang="en-US" sz="1200" dirty="0">
                <a:latin typeface="+mn-ea"/>
              </a:rPr>
              <a:t>확보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표면내구성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표면내구성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3055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8865</TotalTime>
  <Words>2867</Words>
  <Application>Microsoft Office PowerPoint</Application>
  <PresentationFormat>화면 슬라이드 쇼(4:3)</PresentationFormat>
  <Paragraphs>930</Paragraphs>
  <Slides>36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HY견고딕</vt:lpstr>
      <vt:lpstr>HY헤드라인M</vt:lpstr>
      <vt:lpstr>LexiGulim</vt:lpstr>
      <vt:lpstr>UKIJ CJK</vt:lpstr>
      <vt:lpstr>돋움</vt:lpstr>
      <vt:lpstr>돋움체</vt:lpstr>
      <vt:lpstr>맑은 고딕</vt:lpstr>
      <vt:lpstr>바른돋움 3</vt:lpstr>
      <vt:lpstr>바탕</vt:lpstr>
      <vt:lpstr>-윤고딕330</vt:lpstr>
      <vt:lpstr>-윤고딕340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유 용주</cp:lastModifiedBy>
  <cp:revision>409</cp:revision>
  <cp:lastPrinted>2019-09-16T00:28:29Z</cp:lastPrinted>
  <dcterms:created xsi:type="dcterms:W3CDTF">2017-03-29T07:13:25Z</dcterms:created>
  <dcterms:modified xsi:type="dcterms:W3CDTF">2021-11-29T06:42:15Z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